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Barlow Condensed"/>
      <p:regular r:id="rId35"/>
      <p:bold r:id="rId36"/>
      <p:italic r:id="rId37"/>
      <p:boldItalic r:id="rId38"/>
    </p:embeddedFont>
    <p:embeddedFont>
      <p:font typeface="Barlow"/>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grAk9pzHGbMAYZhRkPm2vBRGiW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bold.fntdata"/><Relationship Id="rId20" Type="http://schemas.openxmlformats.org/officeDocument/2006/relationships/slide" Target="slides/slide16.xml"/><Relationship Id="rId42" Type="http://schemas.openxmlformats.org/officeDocument/2006/relationships/font" Target="fonts/Barlow-boldItalic.fntdata"/><Relationship Id="rId41" Type="http://schemas.openxmlformats.org/officeDocument/2006/relationships/font" Target="fonts/Barlow-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BarlowCondensed-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BarlowCondensed-italic.fntdata"/><Relationship Id="rId14" Type="http://schemas.openxmlformats.org/officeDocument/2006/relationships/slide" Target="slides/slide10.xml"/><Relationship Id="rId36" Type="http://schemas.openxmlformats.org/officeDocument/2006/relationships/font" Target="fonts/BarlowCondensed-bold.fntdata"/><Relationship Id="rId17" Type="http://schemas.openxmlformats.org/officeDocument/2006/relationships/slide" Target="slides/slide13.xml"/><Relationship Id="rId39" Type="http://schemas.openxmlformats.org/officeDocument/2006/relationships/font" Target="fonts/Barlow-regular.fntdata"/><Relationship Id="rId16" Type="http://schemas.openxmlformats.org/officeDocument/2006/relationships/slide" Target="slides/slide12.xml"/><Relationship Id="rId38" Type="http://schemas.openxmlformats.org/officeDocument/2006/relationships/font" Target="fonts/BarlowCondensed-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START (Speak slowly and deliberately)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Good evening and thank you for being here.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My name is Rich Preston. I am a mortgage loan officer and regional branch manager. I’m based here in Pensacola and have an office in Mobile as well. I’m licensed in several states but I focus primarily on the Gulf Coast of Alabama, Florida and Mississippi. I’ve been in real estate for over 20 years in one form or another.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My goal today is to shed some light on the</a:t>
            </a:r>
            <a:r>
              <a:rPr b="1" i="1" lang="en">
                <a:solidFill>
                  <a:schemeClr val="dk1"/>
                </a:solidFill>
              </a:rPr>
              <a:t> journey</a:t>
            </a:r>
            <a:r>
              <a:rPr lang="en">
                <a:solidFill>
                  <a:schemeClr val="dk1"/>
                </a:solidFill>
              </a:rPr>
              <a:t> of becoming a homeowner and help you get to your destination of homeownership.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So first off, let me get a show of hands…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Who here has ever been on a cruise?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Who here would like to </a:t>
            </a:r>
            <a:r>
              <a:rPr b="1" i="1" lang="en">
                <a:solidFill>
                  <a:schemeClr val="dk1"/>
                </a:solidFill>
              </a:rPr>
              <a:t>go</a:t>
            </a:r>
            <a:r>
              <a:rPr lang="en">
                <a:solidFill>
                  <a:schemeClr val="dk1"/>
                </a:solidFill>
              </a:rPr>
              <a:t> on a cruise?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I was happy to see that our friends at UWF titled this workshop </a:t>
            </a:r>
            <a:r>
              <a:rPr b="1" lang="en">
                <a:solidFill>
                  <a:schemeClr val="dk1"/>
                </a:solidFill>
              </a:rPr>
              <a:t>“Navigating”</a:t>
            </a:r>
            <a:r>
              <a:rPr lang="en">
                <a:solidFill>
                  <a:schemeClr val="dk1"/>
                </a:solidFill>
              </a:rPr>
              <a:t> the Home Loan Process because in my opinion, going on a cruise is a great comparison to the home loan process itself.</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8e8673ae29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8e8673ae29_2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8e8673ae29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8e8673ae29_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01 - TEAM</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Like any successful cruise or voyage, there is a team that works together to make sure the voyage is stress free and enjoyable.</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You - The most important part of the team is YOU. You are the passenger on this voyage and it should be the goal of the entire team to make sure you are well taken care of.</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Then there is your Loan Officer which is basically the Captain of the ship</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should be familiar with the different types of ships and what makes them go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Helps make sure you get on the correct ship</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F.H.A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V.A.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U.S.D.A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CONV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etc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loan officer Understands the path to the destination and can chart a course to get there timely and avoid any unforeseen trouble</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many other crew members that each have their own job to make sure the voyage is a success. You will most likely not see them or even talk to them but they are working tirelessly to get your ship to its destination. Some of the other roles may be: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Real Estate Agent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Loan Processor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Title Company or Attorney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Underwriters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Appraisers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Home Inspectors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Pest Control Companies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8e8673ae29_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18e8673ae29_2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8e8673ae29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18e8673ae29_2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8e8673ae29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18e8673ae29_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8e8673ae29_2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18e8673ae29_2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8e8673ae29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18e8673ae29_2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8e8673ae29_2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18e8673ae29_2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8e8673ae29_2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18e8673ae29_2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8e8673ae29_2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18e8673ae29_2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Like a cruise, we have a beginning point and a destination in mind. Once you have decided to take that trip, our voyage begins until we reach our destination which is homeownership.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several stages of the trip from planning to arrival. We’ll be going over those stages and highlighting some of the major points you need to be aware of.</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We’ll start with THE TEAM…</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8e8673ae29_2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18e8673ae29_2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01 - TEAM</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Like any successful cruise or voyage, there is a team that works together to make sure the voyage is stress free and enjoyable.</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You - The most important part of the team is YOU. You are the passenger on this voyage and it should be the goal of the entire team to make sure you are well taken care of.</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Then there is your Loan Officer which is basically the Captain of the ship</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should be familiar with the different types of ships and what makes them go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Helps make sure you get on the correct ship</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F.H.A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V.A.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U.S.D.A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CONV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etc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loan officer Understands the path to the destination and can chart a course to get there timely and avoid any unforeseen trouble</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many other crew members that each have their own job to make sure the voyage is a success. You will most likely not see them or even talk to them but they are working tirelessly to get your ship to its destination. Some of the other roles may be: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Real Estate Agent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Loan Processor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Title Company or Attorney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Underwriters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Appraisers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Home Inspectors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Pest Control Companies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8e8673ae29_2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g18e8673ae29_2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8e8673ae29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18e8673ae29_2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01 - TEAM</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Like any successful cruise or voyage, there is a team that works together to make sure the voyage is stress free and enjoyable.</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You - The most important part of the team is YOU. You are the passenger on this voyage and it should be the goal of the entire team to make sure you are well taken care of.</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Then there is your Loan Officer which is basically the Captain of the ship</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should be familiar with the different types of ships and what makes them go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Helps make sure you get on the correct ship</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F.H.A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V.A.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U.S.D.A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CONV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etc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loan officer Understands the path to the destination and can chart a course to get there timely and avoid any unforeseen trouble</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many other crew members that each have their own job to make sure the voyage is a success. You will most likely not see them or even talk to them but they are working tirelessly to get your ship to its destination. Some of the other roles may be: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Real Estate Agent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Loan Processor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Title Company or Attorney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Underwriters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Appraisers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Home Inspectors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Pest Control Companies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8e8673ae29_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18e8673ae29_2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8e8673ae29_2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18e8673ae29_2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8e8673ae29_2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g18e8673ae29_2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8e8673ae29_2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18e8673ae29_2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01 - TEAM</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Like any successful cruise or voyage, there is a team that works together to make sure the voyage is stress free and enjoyable.</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You - The most important part of the team is YOU. You are the passenger on this voyage and it should be the goal of the entire team to make sure you are well taken care of.</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Then there is your Loan Officer which is basically the Captain of the ship</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should be familiar with the different types of ships and what makes them go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Helps make sure you get on the correct ship</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F.H.A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V.A.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U.S.D.A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CONV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etc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loan officer Understands the path to the destination and can chart a course to get there timely and avoid any unforeseen trouble</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many other crew members that each have their own job to make sure the voyage is a success. You will most likely not see them or even talk to them but they are working tirelessly to get your ship to its destination. Some of the other roles may be: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Real Estate Agent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Loan Processor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Title Company or Attorney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Underwriters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Appraisers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Home Inspectors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Pest Control Companies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8e8673ae29_2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18e8673ae29_2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8e8673ae29_2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18e8673ae29_2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8e8673ae29_2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g18e8673ae29_2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01 - TEAM</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Like any successful cruise or voyage, there is a team that works together to make sure the voyage is stress free and enjoyable.</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You - The most important part of the team is YOU. You are the passenger on this voyage and it should be the goal of the entire team to make sure you are well taken care of.</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Then there is your Loan Officer which is basically the Captain of the ship</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should be familiar with the different types of ships and what makes them go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Helps make sure you get on the correct ship</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F.H.A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V.A.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U.S.D.A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CONV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etc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loan officer Understands the path to the destination and can chart a course to get there timely and avoid any unforeseen trouble</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many other crew members that each have their own job to make sure the voyage is a success. You will most likely not see them or even talk to them but they are working tirelessly to get your ship to its destination. Some of the other roles may be: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Real Estate Agent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Loan Processor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Title Company or Attorney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Underwriters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Appraisers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Home Inspectors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Pest Control Companies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96177ccb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g196177ccb6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e8673ae29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18e8673ae29_2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01 - TEAM</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Like any successful cruise or voyage, there is a team that works together to make sure the voyage is stress free and enjoyable.</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You - The most important part of the team is YOU. You are the passenger on this voyage and it should be the goal of the entire team to make sure you are well taken care of.</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
                <a:solidFill>
                  <a:schemeClr val="dk1"/>
                </a:solidFill>
              </a:rPr>
              <a:t>Then there is your Loan Officer which is basically the Captain of the ship</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They should be familiar with the different types of ships and what makes them go</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Helps make sure you get on the correct ship</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F.H.A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V.A.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U.S.D.A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CONV Home Loan</a:t>
            </a:r>
            <a:endParaRPr>
              <a:solidFill>
                <a:schemeClr val="dk1"/>
              </a:solidFill>
            </a:endParaRPr>
          </a:p>
          <a:p>
            <a:pPr indent="-298450" lvl="2" marL="1371600" rtl="0" algn="l">
              <a:lnSpc>
                <a:spcPct val="100000"/>
              </a:lnSpc>
              <a:spcBef>
                <a:spcPts val="0"/>
              </a:spcBef>
              <a:spcAft>
                <a:spcPts val="0"/>
              </a:spcAft>
              <a:buClr>
                <a:schemeClr val="dk1"/>
              </a:buClr>
              <a:buSzPts val="1100"/>
              <a:buChar char="■"/>
            </a:pPr>
            <a:r>
              <a:rPr lang="en">
                <a:solidFill>
                  <a:schemeClr val="dk1"/>
                </a:solidFill>
              </a:rPr>
              <a:t>etc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The loan officer Understands the path to the destination and can chart a course to get there timely and avoid any unforeseen trouble</a:t>
            </a:r>
            <a:endParaRPr>
              <a:solidFill>
                <a:schemeClr val="dk1"/>
              </a:solidFill>
            </a:endParaRPr>
          </a:p>
          <a:p>
            <a:pPr indent="0" lvl="0" marL="45720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There are many other crew members that each have their own job to make sure the voyage is a success. You will most likely not see them or even talk to them but they are working tirelessly to get your ship to its destination. Some of the other roles may be: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Real Estate Agent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Loan Processor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Title Company or Attorney</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Underwriters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Appraisers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Home Inspectors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Pest Control Companies</a:t>
            </a:r>
            <a:endParaRPr>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8e8673ae29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18e8673ae29_2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8e8673ae29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18e8673ae29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8e8673ae29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8e8673ae29_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s://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8" name="Shape 8"/>
        <p:cNvGrpSpPr/>
        <p:nvPr/>
      </p:nvGrpSpPr>
      <p:grpSpPr>
        <a:xfrm>
          <a:off x="0" y="0"/>
          <a:ext cx="0" cy="0"/>
          <a:chOff x="0" y="0"/>
          <a:chExt cx="0" cy="0"/>
        </a:xfrm>
      </p:grpSpPr>
      <p:sp>
        <p:nvSpPr>
          <p:cNvPr id="9" name="Google Shape;9;p53"/>
          <p:cNvSpPr txBox="1"/>
          <p:nvPr>
            <p:ph type="ctrTitle"/>
          </p:nvPr>
        </p:nvSpPr>
        <p:spPr>
          <a:xfrm>
            <a:off x="3803600" y="535800"/>
            <a:ext cx="4668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5200"/>
              <a:buNone/>
              <a:defRPr sz="5200">
                <a:solidFill>
                  <a:schemeClr val="dk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53"/>
          <p:cNvSpPr txBox="1"/>
          <p:nvPr>
            <p:ph idx="1" type="subTitle"/>
          </p:nvPr>
        </p:nvSpPr>
        <p:spPr>
          <a:xfrm>
            <a:off x="3803850" y="2175450"/>
            <a:ext cx="4668600" cy="54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sz="1800">
                <a:solidFill>
                  <a:schemeClr val="dk1"/>
                </a:solidFill>
              </a:defRPr>
            </a:lvl1pPr>
            <a:lvl2pPr lvl="1" algn="ctr">
              <a:lnSpc>
                <a:spcPct val="100000"/>
              </a:lnSpc>
              <a:spcBef>
                <a:spcPts val="0"/>
              </a:spcBef>
              <a:spcAft>
                <a:spcPts val="0"/>
              </a:spcAft>
              <a:buClr>
                <a:srgbClr val="F3FFBD"/>
              </a:buClr>
              <a:buSzPts val="2800"/>
              <a:buNone/>
              <a:defRPr sz="2800">
                <a:solidFill>
                  <a:srgbClr val="F3FFBD"/>
                </a:solidFill>
              </a:defRPr>
            </a:lvl2pPr>
            <a:lvl3pPr lvl="2" algn="ctr">
              <a:lnSpc>
                <a:spcPct val="100000"/>
              </a:lnSpc>
              <a:spcBef>
                <a:spcPts val="0"/>
              </a:spcBef>
              <a:spcAft>
                <a:spcPts val="0"/>
              </a:spcAft>
              <a:buClr>
                <a:srgbClr val="F3FFBD"/>
              </a:buClr>
              <a:buSzPts val="2800"/>
              <a:buNone/>
              <a:defRPr sz="2800">
                <a:solidFill>
                  <a:srgbClr val="F3FFBD"/>
                </a:solidFill>
              </a:defRPr>
            </a:lvl3pPr>
            <a:lvl4pPr lvl="3" algn="ctr">
              <a:lnSpc>
                <a:spcPct val="100000"/>
              </a:lnSpc>
              <a:spcBef>
                <a:spcPts val="0"/>
              </a:spcBef>
              <a:spcAft>
                <a:spcPts val="0"/>
              </a:spcAft>
              <a:buClr>
                <a:srgbClr val="F3FFBD"/>
              </a:buClr>
              <a:buSzPts val="2800"/>
              <a:buNone/>
              <a:defRPr sz="2800">
                <a:solidFill>
                  <a:srgbClr val="F3FFBD"/>
                </a:solidFill>
              </a:defRPr>
            </a:lvl4pPr>
            <a:lvl5pPr lvl="4" algn="ctr">
              <a:lnSpc>
                <a:spcPct val="100000"/>
              </a:lnSpc>
              <a:spcBef>
                <a:spcPts val="0"/>
              </a:spcBef>
              <a:spcAft>
                <a:spcPts val="0"/>
              </a:spcAft>
              <a:buClr>
                <a:srgbClr val="F3FFBD"/>
              </a:buClr>
              <a:buSzPts val="2800"/>
              <a:buNone/>
              <a:defRPr sz="2800">
                <a:solidFill>
                  <a:srgbClr val="F3FFBD"/>
                </a:solidFill>
              </a:defRPr>
            </a:lvl5pPr>
            <a:lvl6pPr lvl="5" algn="ctr">
              <a:lnSpc>
                <a:spcPct val="100000"/>
              </a:lnSpc>
              <a:spcBef>
                <a:spcPts val="0"/>
              </a:spcBef>
              <a:spcAft>
                <a:spcPts val="0"/>
              </a:spcAft>
              <a:buClr>
                <a:srgbClr val="F3FFBD"/>
              </a:buClr>
              <a:buSzPts val="2800"/>
              <a:buNone/>
              <a:defRPr sz="2800">
                <a:solidFill>
                  <a:srgbClr val="F3FFBD"/>
                </a:solidFill>
              </a:defRPr>
            </a:lvl6pPr>
            <a:lvl7pPr lvl="6" algn="ctr">
              <a:lnSpc>
                <a:spcPct val="100000"/>
              </a:lnSpc>
              <a:spcBef>
                <a:spcPts val="0"/>
              </a:spcBef>
              <a:spcAft>
                <a:spcPts val="0"/>
              </a:spcAft>
              <a:buClr>
                <a:srgbClr val="F3FFBD"/>
              </a:buClr>
              <a:buSzPts val="2800"/>
              <a:buNone/>
              <a:defRPr sz="2800">
                <a:solidFill>
                  <a:srgbClr val="F3FFBD"/>
                </a:solidFill>
              </a:defRPr>
            </a:lvl7pPr>
            <a:lvl8pPr lvl="7" algn="ctr">
              <a:lnSpc>
                <a:spcPct val="100000"/>
              </a:lnSpc>
              <a:spcBef>
                <a:spcPts val="0"/>
              </a:spcBef>
              <a:spcAft>
                <a:spcPts val="0"/>
              </a:spcAft>
              <a:buClr>
                <a:srgbClr val="F3FFBD"/>
              </a:buClr>
              <a:buSzPts val="2800"/>
              <a:buNone/>
              <a:defRPr sz="2800">
                <a:solidFill>
                  <a:srgbClr val="F3FFBD"/>
                </a:solidFill>
              </a:defRPr>
            </a:lvl8pPr>
            <a:lvl9pPr lvl="8" algn="ctr">
              <a:lnSpc>
                <a:spcPct val="100000"/>
              </a:lnSpc>
              <a:spcBef>
                <a:spcPts val="0"/>
              </a:spcBef>
              <a:spcAft>
                <a:spcPts val="0"/>
              </a:spcAft>
              <a:buClr>
                <a:srgbClr val="F3FFBD"/>
              </a:buClr>
              <a:buSzPts val="2800"/>
              <a:buNone/>
              <a:defRPr sz="2800">
                <a:solidFill>
                  <a:srgbClr val="F3FFBD"/>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6"/>
        </a:solidFill>
      </p:bgPr>
    </p:bg>
    <p:spTree>
      <p:nvGrpSpPr>
        <p:cNvPr id="67" name="Shape 67"/>
        <p:cNvGrpSpPr/>
        <p:nvPr/>
      </p:nvGrpSpPr>
      <p:grpSpPr>
        <a:xfrm>
          <a:off x="0" y="0"/>
          <a:ext cx="0" cy="0"/>
          <a:chOff x="0" y="0"/>
          <a:chExt cx="0" cy="0"/>
        </a:xfrm>
      </p:grpSpPr>
      <p:sp>
        <p:nvSpPr>
          <p:cNvPr id="68" name="Google Shape;68;p61"/>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1"/>
          <p:cNvSpPr txBox="1"/>
          <p:nvPr>
            <p:ph idx="1" type="subTitle"/>
          </p:nvPr>
        </p:nvSpPr>
        <p:spPr>
          <a:xfrm>
            <a:off x="739050" y="1593000"/>
            <a:ext cx="3379200" cy="16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100"/>
              <a:buNone/>
              <a:defRPr sz="2100">
                <a:solidFill>
                  <a:schemeClr val="dk1"/>
                </a:solidFill>
              </a:defRPr>
            </a:lvl1pPr>
            <a:lvl2pPr lvl="1" algn="l">
              <a:lnSpc>
                <a:spcPct val="100000"/>
              </a:lnSpc>
              <a:spcBef>
                <a:spcPts val="0"/>
              </a:spcBef>
              <a:spcAft>
                <a:spcPts val="0"/>
              </a:spcAft>
              <a:buClr>
                <a:schemeClr val="dk1"/>
              </a:buClr>
              <a:buSzPts val="2100"/>
              <a:buNone/>
              <a:defRPr sz="2100">
                <a:solidFill>
                  <a:schemeClr val="dk1"/>
                </a:solidFill>
              </a:defRPr>
            </a:lvl2pPr>
            <a:lvl3pPr lvl="2" algn="l">
              <a:lnSpc>
                <a:spcPct val="100000"/>
              </a:lnSpc>
              <a:spcBef>
                <a:spcPts val="0"/>
              </a:spcBef>
              <a:spcAft>
                <a:spcPts val="0"/>
              </a:spcAft>
              <a:buClr>
                <a:schemeClr val="dk1"/>
              </a:buClr>
              <a:buSzPts val="2100"/>
              <a:buNone/>
              <a:defRPr sz="2100">
                <a:solidFill>
                  <a:schemeClr val="dk1"/>
                </a:solidFill>
              </a:defRPr>
            </a:lvl3pPr>
            <a:lvl4pPr lvl="3" algn="l">
              <a:lnSpc>
                <a:spcPct val="100000"/>
              </a:lnSpc>
              <a:spcBef>
                <a:spcPts val="0"/>
              </a:spcBef>
              <a:spcAft>
                <a:spcPts val="0"/>
              </a:spcAft>
              <a:buClr>
                <a:schemeClr val="dk1"/>
              </a:buClr>
              <a:buSzPts val="2100"/>
              <a:buNone/>
              <a:defRPr sz="2100">
                <a:solidFill>
                  <a:schemeClr val="dk1"/>
                </a:solidFill>
              </a:defRPr>
            </a:lvl4pPr>
            <a:lvl5pPr lvl="4" algn="l">
              <a:lnSpc>
                <a:spcPct val="100000"/>
              </a:lnSpc>
              <a:spcBef>
                <a:spcPts val="0"/>
              </a:spcBef>
              <a:spcAft>
                <a:spcPts val="0"/>
              </a:spcAft>
              <a:buClr>
                <a:schemeClr val="dk1"/>
              </a:buClr>
              <a:buSzPts val="2100"/>
              <a:buNone/>
              <a:defRPr sz="2100">
                <a:solidFill>
                  <a:schemeClr val="dk1"/>
                </a:solidFill>
              </a:defRPr>
            </a:lvl5pPr>
            <a:lvl6pPr lvl="5" algn="l">
              <a:lnSpc>
                <a:spcPct val="100000"/>
              </a:lnSpc>
              <a:spcBef>
                <a:spcPts val="0"/>
              </a:spcBef>
              <a:spcAft>
                <a:spcPts val="0"/>
              </a:spcAft>
              <a:buClr>
                <a:schemeClr val="dk1"/>
              </a:buClr>
              <a:buSzPts val="2100"/>
              <a:buNone/>
              <a:defRPr sz="2100">
                <a:solidFill>
                  <a:schemeClr val="dk1"/>
                </a:solidFill>
              </a:defRPr>
            </a:lvl6pPr>
            <a:lvl7pPr lvl="6" algn="l">
              <a:lnSpc>
                <a:spcPct val="100000"/>
              </a:lnSpc>
              <a:spcBef>
                <a:spcPts val="0"/>
              </a:spcBef>
              <a:spcAft>
                <a:spcPts val="0"/>
              </a:spcAft>
              <a:buClr>
                <a:schemeClr val="dk1"/>
              </a:buClr>
              <a:buSzPts val="2100"/>
              <a:buNone/>
              <a:defRPr sz="2100">
                <a:solidFill>
                  <a:schemeClr val="dk1"/>
                </a:solidFill>
              </a:defRPr>
            </a:lvl7pPr>
            <a:lvl8pPr lvl="7" algn="l">
              <a:lnSpc>
                <a:spcPct val="100000"/>
              </a:lnSpc>
              <a:spcBef>
                <a:spcPts val="0"/>
              </a:spcBef>
              <a:spcAft>
                <a:spcPts val="0"/>
              </a:spcAft>
              <a:buClr>
                <a:schemeClr val="dk1"/>
              </a:buClr>
              <a:buSzPts val="2100"/>
              <a:buNone/>
              <a:defRPr sz="2100">
                <a:solidFill>
                  <a:schemeClr val="dk1"/>
                </a:solidFill>
              </a:defRPr>
            </a:lvl8pPr>
            <a:lvl9pPr lvl="8" algn="l">
              <a:lnSpc>
                <a:spcPct val="100000"/>
              </a:lnSpc>
              <a:spcBef>
                <a:spcPts val="0"/>
              </a:spcBef>
              <a:spcAft>
                <a:spcPts val="0"/>
              </a:spcAft>
              <a:buClr>
                <a:schemeClr val="dk1"/>
              </a:buClr>
              <a:buSzPts val="2100"/>
              <a:buNone/>
              <a:defRPr sz="2100">
                <a:solidFill>
                  <a:schemeClr val="dk1"/>
                </a:solidFill>
              </a:defRPr>
            </a:lvl9pPr>
          </a:lstStyle>
          <a:p/>
        </p:txBody>
      </p:sp>
      <p:sp>
        <p:nvSpPr>
          <p:cNvPr id="70" name="Google Shape;70;p61"/>
          <p:cNvSpPr txBox="1"/>
          <p:nvPr>
            <p:ph idx="2" type="body"/>
          </p:nvPr>
        </p:nvSpPr>
        <p:spPr>
          <a:xfrm>
            <a:off x="4939500" y="1189175"/>
            <a:ext cx="3533100" cy="2787300"/>
          </a:xfrm>
          <a:prstGeom prst="rect">
            <a:avLst/>
          </a:prstGeom>
          <a:noFill/>
          <a:ln>
            <a:noFill/>
          </a:ln>
        </p:spPr>
        <p:txBody>
          <a:bodyPr anchorCtr="0" anchor="ctr" bIns="91425" lIns="91425" spcFirstLastPara="1" rIns="91425" wrap="square" tIns="91425">
            <a:noAutofit/>
          </a:bodyPr>
          <a:lstStyle>
            <a:lvl1pPr indent="-342900" lvl="0" marL="457200" algn="l">
              <a:lnSpc>
                <a:spcPct val="100000"/>
              </a:lnSpc>
              <a:spcBef>
                <a:spcPts val="0"/>
              </a:spcBef>
              <a:spcAft>
                <a:spcPts val="0"/>
              </a:spcAft>
              <a:buClr>
                <a:schemeClr val="lt2"/>
              </a:buClr>
              <a:buSzPts val="1800"/>
              <a:buChar char="●"/>
              <a:defRPr sz="1800">
                <a:solidFill>
                  <a:schemeClr val="lt2"/>
                </a:solidFill>
              </a:defRPr>
            </a:lvl1pPr>
            <a:lvl2pPr indent="-342900" lvl="1" marL="914400" algn="l">
              <a:lnSpc>
                <a:spcPct val="100000"/>
              </a:lnSpc>
              <a:spcBef>
                <a:spcPts val="0"/>
              </a:spcBef>
              <a:spcAft>
                <a:spcPts val="0"/>
              </a:spcAft>
              <a:buClr>
                <a:schemeClr val="lt2"/>
              </a:buClr>
              <a:buSzPts val="1800"/>
              <a:buChar char="○"/>
              <a:defRPr sz="1800">
                <a:solidFill>
                  <a:schemeClr val="lt2"/>
                </a:solidFill>
              </a:defRPr>
            </a:lvl2pPr>
            <a:lvl3pPr indent="-342900" lvl="2" marL="1371600" algn="l">
              <a:lnSpc>
                <a:spcPct val="100000"/>
              </a:lnSpc>
              <a:spcBef>
                <a:spcPts val="0"/>
              </a:spcBef>
              <a:spcAft>
                <a:spcPts val="0"/>
              </a:spcAft>
              <a:buClr>
                <a:schemeClr val="lt2"/>
              </a:buClr>
              <a:buSzPts val="1800"/>
              <a:buChar char="■"/>
              <a:defRPr sz="1800">
                <a:solidFill>
                  <a:schemeClr val="lt2"/>
                </a:solidFill>
              </a:defRPr>
            </a:lvl3pPr>
            <a:lvl4pPr indent="-342900" lvl="3" marL="1828800" algn="l">
              <a:lnSpc>
                <a:spcPct val="100000"/>
              </a:lnSpc>
              <a:spcBef>
                <a:spcPts val="0"/>
              </a:spcBef>
              <a:spcAft>
                <a:spcPts val="0"/>
              </a:spcAft>
              <a:buClr>
                <a:schemeClr val="lt2"/>
              </a:buClr>
              <a:buSzPts val="1800"/>
              <a:buChar char="●"/>
              <a:defRPr sz="1800">
                <a:solidFill>
                  <a:schemeClr val="lt2"/>
                </a:solidFill>
              </a:defRPr>
            </a:lvl4pPr>
            <a:lvl5pPr indent="-342900" lvl="4" marL="2286000" algn="l">
              <a:lnSpc>
                <a:spcPct val="100000"/>
              </a:lnSpc>
              <a:spcBef>
                <a:spcPts val="0"/>
              </a:spcBef>
              <a:spcAft>
                <a:spcPts val="0"/>
              </a:spcAft>
              <a:buClr>
                <a:schemeClr val="lt2"/>
              </a:buClr>
              <a:buSzPts val="1800"/>
              <a:buChar char="○"/>
              <a:defRPr sz="1800">
                <a:solidFill>
                  <a:schemeClr val="lt2"/>
                </a:solidFill>
              </a:defRPr>
            </a:lvl5pPr>
            <a:lvl6pPr indent="-342900" lvl="5" marL="2743200" algn="l">
              <a:lnSpc>
                <a:spcPct val="100000"/>
              </a:lnSpc>
              <a:spcBef>
                <a:spcPts val="0"/>
              </a:spcBef>
              <a:spcAft>
                <a:spcPts val="0"/>
              </a:spcAft>
              <a:buClr>
                <a:schemeClr val="lt2"/>
              </a:buClr>
              <a:buSzPts val="1800"/>
              <a:buChar char="■"/>
              <a:defRPr sz="1800">
                <a:solidFill>
                  <a:schemeClr val="lt2"/>
                </a:solidFill>
              </a:defRPr>
            </a:lvl6pPr>
            <a:lvl7pPr indent="-342900" lvl="6" marL="3200400" algn="l">
              <a:lnSpc>
                <a:spcPct val="100000"/>
              </a:lnSpc>
              <a:spcBef>
                <a:spcPts val="0"/>
              </a:spcBef>
              <a:spcAft>
                <a:spcPts val="0"/>
              </a:spcAft>
              <a:buClr>
                <a:schemeClr val="lt2"/>
              </a:buClr>
              <a:buSzPts val="1800"/>
              <a:buChar char="●"/>
              <a:defRPr sz="1800">
                <a:solidFill>
                  <a:schemeClr val="lt2"/>
                </a:solidFill>
              </a:defRPr>
            </a:lvl7pPr>
            <a:lvl8pPr indent="-342900" lvl="7" marL="3657600" algn="l">
              <a:lnSpc>
                <a:spcPct val="100000"/>
              </a:lnSpc>
              <a:spcBef>
                <a:spcPts val="0"/>
              </a:spcBef>
              <a:spcAft>
                <a:spcPts val="0"/>
              </a:spcAft>
              <a:buClr>
                <a:schemeClr val="lt2"/>
              </a:buClr>
              <a:buSzPts val="1800"/>
              <a:buChar char="○"/>
              <a:defRPr sz="1800">
                <a:solidFill>
                  <a:schemeClr val="lt2"/>
                </a:solidFill>
              </a:defRPr>
            </a:lvl8pPr>
            <a:lvl9pPr indent="-342900" lvl="8" marL="4114800" algn="l">
              <a:lnSpc>
                <a:spcPct val="100000"/>
              </a:lnSpc>
              <a:spcBef>
                <a:spcPts val="0"/>
              </a:spcBef>
              <a:spcAft>
                <a:spcPts val="0"/>
              </a:spcAft>
              <a:buClr>
                <a:schemeClr val="lt2"/>
              </a:buClr>
              <a:buSzPts val="1800"/>
              <a:buChar char="■"/>
              <a:defRPr sz="1800">
                <a:solidFill>
                  <a:schemeClr val="lt2"/>
                </a:solidFill>
              </a:defRPr>
            </a:lvl9pPr>
          </a:lstStyle>
          <a:p/>
        </p:txBody>
      </p:sp>
      <p:sp>
        <p:nvSpPr>
          <p:cNvPr id="71" name="Google Shape;71;p61"/>
          <p:cNvSpPr/>
          <p:nvPr/>
        </p:nvSpPr>
        <p:spPr>
          <a:xfrm>
            <a:off x="0" y="535775"/>
            <a:ext cx="41952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1"/>
          <p:cNvSpPr txBox="1"/>
          <p:nvPr>
            <p:ph type="title"/>
          </p:nvPr>
        </p:nvSpPr>
        <p:spPr>
          <a:xfrm>
            <a:off x="662100" y="535800"/>
            <a:ext cx="3379200" cy="65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bg>
      <p:bgPr>
        <a:solidFill>
          <a:schemeClr val="lt2"/>
        </a:solidFill>
      </p:bgPr>
    </p:bg>
    <p:spTree>
      <p:nvGrpSpPr>
        <p:cNvPr id="73" name="Shape 73"/>
        <p:cNvGrpSpPr/>
        <p:nvPr/>
      </p:nvGrpSpPr>
      <p:grpSpPr>
        <a:xfrm>
          <a:off x="0" y="0"/>
          <a:ext cx="0" cy="0"/>
          <a:chOff x="0" y="0"/>
          <a:chExt cx="0" cy="0"/>
        </a:xfrm>
      </p:grpSpPr>
      <p:sp>
        <p:nvSpPr>
          <p:cNvPr id="74" name="Google Shape;74;p62"/>
          <p:cNvSpPr txBox="1"/>
          <p:nvPr>
            <p:ph idx="1" type="subTitle"/>
          </p:nvPr>
        </p:nvSpPr>
        <p:spPr>
          <a:xfrm>
            <a:off x="3387525" y="3416825"/>
            <a:ext cx="1983900" cy="724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l">
              <a:lnSpc>
                <a:spcPct val="100000"/>
              </a:lnSpc>
              <a:spcBef>
                <a:spcPts val="0"/>
              </a:spcBef>
              <a:spcAft>
                <a:spcPts val="0"/>
              </a:spcAft>
              <a:buClr>
                <a:schemeClr val="dk1"/>
              </a:buClr>
              <a:buSzPts val="2100"/>
              <a:buNone/>
              <a:defRPr sz="2100">
                <a:solidFill>
                  <a:schemeClr val="dk1"/>
                </a:solidFill>
              </a:defRPr>
            </a:lvl2pPr>
            <a:lvl3pPr lvl="2" algn="l">
              <a:lnSpc>
                <a:spcPct val="100000"/>
              </a:lnSpc>
              <a:spcBef>
                <a:spcPts val="0"/>
              </a:spcBef>
              <a:spcAft>
                <a:spcPts val="0"/>
              </a:spcAft>
              <a:buClr>
                <a:schemeClr val="dk1"/>
              </a:buClr>
              <a:buSzPts val="2100"/>
              <a:buNone/>
              <a:defRPr sz="2100">
                <a:solidFill>
                  <a:schemeClr val="dk1"/>
                </a:solidFill>
              </a:defRPr>
            </a:lvl3pPr>
            <a:lvl4pPr lvl="3" algn="l">
              <a:lnSpc>
                <a:spcPct val="100000"/>
              </a:lnSpc>
              <a:spcBef>
                <a:spcPts val="0"/>
              </a:spcBef>
              <a:spcAft>
                <a:spcPts val="0"/>
              </a:spcAft>
              <a:buClr>
                <a:schemeClr val="dk1"/>
              </a:buClr>
              <a:buSzPts val="2100"/>
              <a:buNone/>
              <a:defRPr sz="2100">
                <a:solidFill>
                  <a:schemeClr val="dk1"/>
                </a:solidFill>
              </a:defRPr>
            </a:lvl4pPr>
            <a:lvl5pPr lvl="4" algn="l">
              <a:lnSpc>
                <a:spcPct val="100000"/>
              </a:lnSpc>
              <a:spcBef>
                <a:spcPts val="0"/>
              </a:spcBef>
              <a:spcAft>
                <a:spcPts val="0"/>
              </a:spcAft>
              <a:buClr>
                <a:schemeClr val="dk1"/>
              </a:buClr>
              <a:buSzPts val="2100"/>
              <a:buNone/>
              <a:defRPr sz="2100">
                <a:solidFill>
                  <a:schemeClr val="dk1"/>
                </a:solidFill>
              </a:defRPr>
            </a:lvl5pPr>
            <a:lvl6pPr lvl="5" algn="l">
              <a:lnSpc>
                <a:spcPct val="100000"/>
              </a:lnSpc>
              <a:spcBef>
                <a:spcPts val="0"/>
              </a:spcBef>
              <a:spcAft>
                <a:spcPts val="0"/>
              </a:spcAft>
              <a:buClr>
                <a:schemeClr val="dk1"/>
              </a:buClr>
              <a:buSzPts val="2100"/>
              <a:buNone/>
              <a:defRPr sz="2100">
                <a:solidFill>
                  <a:schemeClr val="dk1"/>
                </a:solidFill>
              </a:defRPr>
            </a:lvl6pPr>
            <a:lvl7pPr lvl="6" algn="l">
              <a:lnSpc>
                <a:spcPct val="100000"/>
              </a:lnSpc>
              <a:spcBef>
                <a:spcPts val="0"/>
              </a:spcBef>
              <a:spcAft>
                <a:spcPts val="0"/>
              </a:spcAft>
              <a:buClr>
                <a:schemeClr val="dk1"/>
              </a:buClr>
              <a:buSzPts val="2100"/>
              <a:buNone/>
              <a:defRPr sz="2100">
                <a:solidFill>
                  <a:schemeClr val="dk1"/>
                </a:solidFill>
              </a:defRPr>
            </a:lvl7pPr>
            <a:lvl8pPr lvl="7" algn="l">
              <a:lnSpc>
                <a:spcPct val="100000"/>
              </a:lnSpc>
              <a:spcBef>
                <a:spcPts val="0"/>
              </a:spcBef>
              <a:spcAft>
                <a:spcPts val="0"/>
              </a:spcAft>
              <a:buClr>
                <a:schemeClr val="dk1"/>
              </a:buClr>
              <a:buSzPts val="2100"/>
              <a:buNone/>
              <a:defRPr sz="2100">
                <a:solidFill>
                  <a:schemeClr val="dk1"/>
                </a:solidFill>
              </a:defRPr>
            </a:lvl8pPr>
            <a:lvl9pPr lvl="8" algn="l">
              <a:lnSpc>
                <a:spcPct val="100000"/>
              </a:lnSpc>
              <a:spcBef>
                <a:spcPts val="0"/>
              </a:spcBef>
              <a:spcAft>
                <a:spcPts val="0"/>
              </a:spcAft>
              <a:buClr>
                <a:schemeClr val="dk1"/>
              </a:buClr>
              <a:buSzPts val="2100"/>
              <a:buNone/>
              <a:defRPr sz="2100">
                <a:solidFill>
                  <a:schemeClr val="dk1"/>
                </a:solidFill>
              </a:defRPr>
            </a:lvl9pPr>
          </a:lstStyle>
          <a:p/>
        </p:txBody>
      </p:sp>
      <p:sp>
        <p:nvSpPr>
          <p:cNvPr id="75" name="Google Shape;75;p62"/>
          <p:cNvSpPr/>
          <p:nvPr/>
        </p:nvSpPr>
        <p:spPr>
          <a:xfrm>
            <a:off x="5510900" y="535800"/>
            <a:ext cx="3633000" cy="124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62"/>
          <p:cNvSpPr txBox="1"/>
          <p:nvPr>
            <p:ph type="title"/>
          </p:nvPr>
        </p:nvSpPr>
        <p:spPr>
          <a:xfrm>
            <a:off x="5878275" y="678450"/>
            <a:ext cx="2474700" cy="96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2"/>
              </a:buClr>
              <a:buSzPts val="3000"/>
              <a:buNone/>
              <a:defRPr>
                <a:solidFill>
                  <a:schemeClr val="lt2"/>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77" name="Google Shape;77;p62"/>
          <p:cNvSpPr/>
          <p:nvPr/>
        </p:nvSpPr>
        <p:spPr>
          <a:xfrm>
            <a:off x="1540000" y="1988250"/>
            <a:ext cx="1426200" cy="31551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2"/>
          <p:cNvSpPr/>
          <p:nvPr/>
        </p:nvSpPr>
        <p:spPr>
          <a:xfrm>
            <a:off x="6051175" y="3079625"/>
            <a:ext cx="3092700" cy="1350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
    <p:bg>
      <p:bgPr>
        <a:solidFill>
          <a:schemeClr val="lt2"/>
        </a:solidFill>
      </p:bgPr>
    </p:bg>
    <p:spTree>
      <p:nvGrpSpPr>
        <p:cNvPr id="79" name="Shape 79"/>
        <p:cNvGrpSpPr/>
        <p:nvPr/>
      </p:nvGrpSpPr>
      <p:grpSpPr>
        <a:xfrm>
          <a:off x="0" y="0"/>
          <a:ext cx="0" cy="0"/>
          <a:chOff x="0" y="0"/>
          <a:chExt cx="0" cy="0"/>
        </a:xfrm>
      </p:grpSpPr>
      <p:sp>
        <p:nvSpPr>
          <p:cNvPr id="80" name="Google Shape;80;p63"/>
          <p:cNvSpPr/>
          <p:nvPr/>
        </p:nvSpPr>
        <p:spPr>
          <a:xfrm>
            <a:off x="0" y="1189200"/>
            <a:ext cx="3633000" cy="1728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3"/>
          <p:cNvSpPr txBox="1"/>
          <p:nvPr>
            <p:ph type="title"/>
          </p:nvPr>
        </p:nvSpPr>
        <p:spPr>
          <a:xfrm>
            <a:off x="662100" y="1249500"/>
            <a:ext cx="2860500" cy="161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82" name="Google Shape;82;p63"/>
          <p:cNvSpPr txBox="1"/>
          <p:nvPr>
            <p:ph idx="1" type="subTitle"/>
          </p:nvPr>
        </p:nvSpPr>
        <p:spPr>
          <a:xfrm>
            <a:off x="662100" y="3135350"/>
            <a:ext cx="2970900" cy="120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bg>
      <p:bgPr>
        <a:solidFill>
          <a:schemeClr val="lt2"/>
        </a:solidFill>
      </p:bgPr>
    </p:bg>
    <p:spTree>
      <p:nvGrpSpPr>
        <p:cNvPr id="83" name="Shape 83"/>
        <p:cNvGrpSpPr/>
        <p:nvPr/>
      </p:nvGrpSpPr>
      <p:grpSpPr>
        <a:xfrm>
          <a:off x="0" y="0"/>
          <a:ext cx="0" cy="0"/>
          <a:chOff x="0" y="0"/>
          <a:chExt cx="0" cy="0"/>
        </a:xfrm>
      </p:grpSpPr>
      <p:sp>
        <p:nvSpPr>
          <p:cNvPr id="84" name="Google Shape;84;p64"/>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4"/>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64"/>
          <p:cNvSpPr txBox="1"/>
          <p:nvPr>
            <p:ph idx="1" type="subTitle"/>
          </p:nvPr>
        </p:nvSpPr>
        <p:spPr>
          <a:xfrm>
            <a:off x="1013113" y="315010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87" name="Google Shape;87;p64"/>
          <p:cNvSpPr txBox="1"/>
          <p:nvPr>
            <p:ph idx="2" type="subTitle"/>
          </p:nvPr>
        </p:nvSpPr>
        <p:spPr>
          <a:xfrm>
            <a:off x="1013113" y="3485200"/>
            <a:ext cx="2073000" cy="82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4"/>
          <p:cNvSpPr txBox="1"/>
          <p:nvPr>
            <p:ph idx="3" type="subTitle"/>
          </p:nvPr>
        </p:nvSpPr>
        <p:spPr>
          <a:xfrm>
            <a:off x="3530838" y="199365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1800"/>
              <a:buNone/>
              <a:defRPr b="1" sz="18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89" name="Google Shape;89;p64"/>
          <p:cNvSpPr txBox="1"/>
          <p:nvPr>
            <p:ph idx="4" type="subTitle"/>
          </p:nvPr>
        </p:nvSpPr>
        <p:spPr>
          <a:xfrm>
            <a:off x="3530838" y="2328750"/>
            <a:ext cx="2073000" cy="82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4"/>
          <p:cNvSpPr txBox="1"/>
          <p:nvPr>
            <p:ph idx="5" type="subTitle"/>
          </p:nvPr>
        </p:nvSpPr>
        <p:spPr>
          <a:xfrm>
            <a:off x="6048563" y="315010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91" name="Google Shape;91;p64"/>
          <p:cNvSpPr txBox="1"/>
          <p:nvPr>
            <p:ph idx="6" type="subTitle"/>
          </p:nvPr>
        </p:nvSpPr>
        <p:spPr>
          <a:xfrm>
            <a:off x="6048563" y="3485200"/>
            <a:ext cx="2073000" cy="82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_1">
    <p:bg>
      <p:bgPr>
        <a:solidFill>
          <a:schemeClr val="lt2"/>
        </a:solidFill>
      </p:bgPr>
    </p:bg>
    <p:spTree>
      <p:nvGrpSpPr>
        <p:cNvPr id="92" name="Shape 92"/>
        <p:cNvGrpSpPr/>
        <p:nvPr/>
      </p:nvGrpSpPr>
      <p:grpSpPr>
        <a:xfrm>
          <a:off x="0" y="0"/>
          <a:ext cx="0" cy="0"/>
          <a:chOff x="0" y="0"/>
          <a:chExt cx="0" cy="0"/>
        </a:xfrm>
      </p:grpSpPr>
      <p:sp>
        <p:nvSpPr>
          <p:cNvPr id="93" name="Google Shape;93;p65"/>
          <p:cNvSpPr/>
          <p:nvPr/>
        </p:nvSpPr>
        <p:spPr>
          <a:xfrm>
            <a:off x="0" y="535775"/>
            <a:ext cx="9144000" cy="653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5"/>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_1_1">
    <p:bg>
      <p:bgPr>
        <a:solidFill>
          <a:schemeClr val="lt2"/>
        </a:solidFill>
      </p:bgPr>
    </p:bg>
    <p:spTree>
      <p:nvGrpSpPr>
        <p:cNvPr id="95" name="Shape 95"/>
        <p:cNvGrpSpPr/>
        <p:nvPr/>
      </p:nvGrpSpPr>
      <p:grpSpPr>
        <a:xfrm>
          <a:off x="0" y="0"/>
          <a:ext cx="0" cy="0"/>
          <a:chOff x="0" y="0"/>
          <a:chExt cx="0" cy="0"/>
        </a:xfrm>
      </p:grpSpPr>
      <p:sp>
        <p:nvSpPr>
          <p:cNvPr id="96" name="Google Shape;96;p66"/>
          <p:cNvSpPr/>
          <p:nvPr/>
        </p:nvSpPr>
        <p:spPr>
          <a:xfrm>
            <a:off x="0" y="535775"/>
            <a:ext cx="9144000" cy="653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6"/>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000"/>
              <a:buNone/>
              <a:defRPr>
                <a:solidFill>
                  <a:schemeClr val="dk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bg>
      <p:bgPr>
        <a:solidFill>
          <a:schemeClr val="lt2"/>
        </a:solidFill>
      </p:bgPr>
    </p:bg>
    <p:spTree>
      <p:nvGrpSpPr>
        <p:cNvPr id="98" name="Shape 98"/>
        <p:cNvGrpSpPr/>
        <p:nvPr/>
      </p:nvGrpSpPr>
      <p:grpSpPr>
        <a:xfrm>
          <a:off x="0" y="0"/>
          <a:ext cx="0" cy="0"/>
          <a:chOff x="0" y="0"/>
          <a:chExt cx="0" cy="0"/>
        </a:xfrm>
      </p:grpSpPr>
      <p:sp>
        <p:nvSpPr>
          <p:cNvPr id="99" name="Google Shape;99;p67"/>
          <p:cNvSpPr/>
          <p:nvPr/>
        </p:nvSpPr>
        <p:spPr>
          <a:xfrm>
            <a:off x="0" y="535775"/>
            <a:ext cx="9144000" cy="653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7"/>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p67"/>
          <p:cNvSpPr txBox="1"/>
          <p:nvPr>
            <p:ph idx="1" type="subTitle"/>
          </p:nvPr>
        </p:nvSpPr>
        <p:spPr>
          <a:xfrm>
            <a:off x="1728888" y="1987025"/>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02" name="Google Shape;102;p67"/>
          <p:cNvSpPr txBox="1"/>
          <p:nvPr>
            <p:ph idx="2" type="subTitle"/>
          </p:nvPr>
        </p:nvSpPr>
        <p:spPr>
          <a:xfrm>
            <a:off x="1728900" y="2322125"/>
            <a:ext cx="20730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03" name="Google Shape;103;p67"/>
          <p:cNvSpPr txBox="1"/>
          <p:nvPr>
            <p:ph idx="3" type="subTitle"/>
          </p:nvPr>
        </p:nvSpPr>
        <p:spPr>
          <a:xfrm>
            <a:off x="1728888" y="362760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04" name="Google Shape;104;p67"/>
          <p:cNvSpPr txBox="1"/>
          <p:nvPr>
            <p:ph idx="4" type="subTitle"/>
          </p:nvPr>
        </p:nvSpPr>
        <p:spPr>
          <a:xfrm>
            <a:off x="1728900" y="3962700"/>
            <a:ext cx="20730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67"/>
          <p:cNvSpPr txBox="1"/>
          <p:nvPr>
            <p:ph idx="5" type="subTitle"/>
          </p:nvPr>
        </p:nvSpPr>
        <p:spPr>
          <a:xfrm>
            <a:off x="5408838" y="1987025"/>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06" name="Google Shape;106;p67"/>
          <p:cNvSpPr txBox="1"/>
          <p:nvPr>
            <p:ph idx="6" type="subTitle"/>
          </p:nvPr>
        </p:nvSpPr>
        <p:spPr>
          <a:xfrm>
            <a:off x="5408850" y="2322125"/>
            <a:ext cx="20730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7"/>
          <p:cNvSpPr txBox="1"/>
          <p:nvPr>
            <p:ph idx="7" type="subTitle"/>
          </p:nvPr>
        </p:nvSpPr>
        <p:spPr>
          <a:xfrm>
            <a:off x="5408838" y="362760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08" name="Google Shape;108;p67"/>
          <p:cNvSpPr txBox="1"/>
          <p:nvPr>
            <p:ph idx="8" type="subTitle"/>
          </p:nvPr>
        </p:nvSpPr>
        <p:spPr>
          <a:xfrm>
            <a:off x="5408850" y="3962700"/>
            <a:ext cx="20730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109" name="Shape 109"/>
        <p:cNvGrpSpPr/>
        <p:nvPr/>
      </p:nvGrpSpPr>
      <p:grpSpPr>
        <a:xfrm>
          <a:off x="0" y="0"/>
          <a:ext cx="0" cy="0"/>
          <a:chOff x="0" y="0"/>
          <a:chExt cx="0" cy="0"/>
        </a:xfrm>
      </p:grpSpPr>
      <p:sp>
        <p:nvSpPr>
          <p:cNvPr id="110" name="Google Shape;110;p68"/>
          <p:cNvSpPr txBox="1"/>
          <p:nvPr>
            <p:ph type="title"/>
          </p:nvPr>
        </p:nvSpPr>
        <p:spPr>
          <a:xfrm>
            <a:off x="662100" y="2045575"/>
            <a:ext cx="3284400" cy="27033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Clr>
                <a:schemeClr val="lt2"/>
              </a:buClr>
              <a:buSzPts val="4800"/>
              <a:buNone/>
              <a:defRPr sz="4800">
                <a:solidFill>
                  <a:schemeClr val="lt2"/>
                </a:solidFill>
              </a:defRPr>
            </a:lvl1pPr>
            <a:lvl2pPr lvl="1" algn="l">
              <a:lnSpc>
                <a:spcPct val="100000"/>
              </a:lnSpc>
              <a:spcBef>
                <a:spcPts val="0"/>
              </a:spcBef>
              <a:spcAft>
                <a:spcPts val="0"/>
              </a:spcAft>
              <a:buClr>
                <a:schemeClr val="lt2"/>
              </a:buClr>
              <a:buSzPts val="4800"/>
              <a:buNone/>
              <a:defRPr sz="4800">
                <a:solidFill>
                  <a:schemeClr val="lt2"/>
                </a:solidFill>
              </a:defRPr>
            </a:lvl2pPr>
            <a:lvl3pPr lvl="2" algn="l">
              <a:lnSpc>
                <a:spcPct val="100000"/>
              </a:lnSpc>
              <a:spcBef>
                <a:spcPts val="0"/>
              </a:spcBef>
              <a:spcAft>
                <a:spcPts val="0"/>
              </a:spcAft>
              <a:buClr>
                <a:schemeClr val="lt2"/>
              </a:buClr>
              <a:buSzPts val="4800"/>
              <a:buNone/>
              <a:defRPr sz="4800">
                <a:solidFill>
                  <a:schemeClr val="lt2"/>
                </a:solidFill>
              </a:defRPr>
            </a:lvl3pPr>
            <a:lvl4pPr lvl="3" algn="l">
              <a:lnSpc>
                <a:spcPct val="100000"/>
              </a:lnSpc>
              <a:spcBef>
                <a:spcPts val="0"/>
              </a:spcBef>
              <a:spcAft>
                <a:spcPts val="0"/>
              </a:spcAft>
              <a:buClr>
                <a:schemeClr val="lt2"/>
              </a:buClr>
              <a:buSzPts val="4800"/>
              <a:buNone/>
              <a:defRPr sz="4800">
                <a:solidFill>
                  <a:schemeClr val="lt2"/>
                </a:solidFill>
              </a:defRPr>
            </a:lvl4pPr>
            <a:lvl5pPr lvl="4" algn="l">
              <a:lnSpc>
                <a:spcPct val="100000"/>
              </a:lnSpc>
              <a:spcBef>
                <a:spcPts val="0"/>
              </a:spcBef>
              <a:spcAft>
                <a:spcPts val="0"/>
              </a:spcAft>
              <a:buClr>
                <a:schemeClr val="lt2"/>
              </a:buClr>
              <a:buSzPts val="4800"/>
              <a:buNone/>
              <a:defRPr sz="4800">
                <a:solidFill>
                  <a:schemeClr val="lt2"/>
                </a:solidFill>
              </a:defRPr>
            </a:lvl5pPr>
            <a:lvl6pPr lvl="5" algn="l">
              <a:lnSpc>
                <a:spcPct val="100000"/>
              </a:lnSpc>
              <a:spcBef>
                <a:spcPts val="0"/>
              </a:spcBef>
              <a:spcAft>
                <a:spcPts val="0"/>
              </a:spcAft>
              <a:buClr>
                <a:schemeClr val="lt2"/>
              </a:buClr>
              <a:buSzPts val="4800"/>
              <a:buNone/>
              <a:defRPr sz="4800">
                <a:solidFill>
                  <a:schemeClr val="lt2"/>
                </a:solidFill>
              </a:defRPr>
            </a:lvl6pPr>
            <a:lvl7pPr lvl="6" algn="l">
              <a:lnSpc>
                <a:spcPct val="100000"/>
              </a:lnSpc>
              <a:spcBef>
                <a:spcPts val="0"/>
              </a:spcBef>
              <a:spcAft>
                <a:spcPts val="0"/>
              </a:spcAft>
              <a:buClr>
                <a:schemeClr val="lt2"/>
              </a:buClr>
              <a:buSzPts val="4800"/>
              <a:buNone/>
              <a:defRPr sz="4800">
                <a:solidFill>
                  <a:schemeClr val="lt2"/>
                </a:solidFill>
              </a:defRPr>
            </a:lvl7pPr>
            <a:lvl8pPr lvl="7" algn="l">
              <a:lnSpc>
                <a:spcPct val="100000"/>
              </a:lnSpc>
              <a:spcBef>
                <a:spcPts val="0"/>
              </a:spcBef>
              <a:spcAft>
                <a:spcPts val="0"/>
              </a:spcAft>
              <a:buClr>
                <a:schemeClr val="lt2"/>
              </a:buClr>
              <a:buSzPts val="4800"/>
              <a:buNone/>
              <a:defRPr sz="4800">
                <a:solidFill>
                  <a:schemeClr val="lt2"/>
                </a:solidFill>
              </a:defRPr>
            </a:lvl8pPr>
            <a:lvl9pPr lvl="8" algn="l">
              <a:lnSpc>
                <a:spcPct val="100000"/>
              </a:lnSpc>
              <a:spcBef>
                <a:spcPts val="0"/>
              </a:spcBef>
              <a:spcAft>
                <a:spcPts val="0"/>
              </a:spcAft>
              <a:buClr>
                <a:schemeClr val="lt2"/>
              </a:buClr>
              <a:buSzPts val="4800"/>
              <a:buNone/>
              <a:defRPr sz="4800">
                <a:solidFill>
                  <a:schemeClr val="lt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5_1">
    <p:bg>
      <p:bgPr>
        <a:solidFill>
          <a:schemeClr val="lt2"/>
        </a:solidFill>
      </p:bgPr>
    </p:bg>
    <p:spTree>
      <p:nvGrpSpPr>
        <p:cNvPr id="111" name="Shape 111"/>
        <p:cNvGrpSpPr/>
        <p:nvPr/>
      </p:nvGrpSpPr>
      <p:grpSpPr>
        <a:xfrm>
          <a:off x="0" y="0"/>
          <a:ext cx="0" cy="0"/>
          <a:chOff x="0" y="0"/>
          <a:chExt cx="0" cy="0"/>
        </a:xfrm>
      </p:grpSpPr>
      <p:sp>
        <p:nvSpPr>
          <p:cNvPr id="112" name="Google Shape;112;p69"/>
          <p:cNvSpPr/>
          <p:nvPr/>
        </p:nvSpPr>
        <p:spPr>
          <a:xfrm>
            <a:off x="0" y="535775"/>
            <a:ext cx="9144000" cy="653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9"/>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 name="Google Shape;114;p69"/>
          <p:cNvSpPr txBox="1"/>
          <p:nvPr>
            <p:ph idx="1" type="subTitle"/>
          </p:nvPr>
        </p:nvSpPr>
        <p:spPr>
          <a:xfrm>
            <a:off x="662098" y="3170400"/>
            <a:ext cx="17691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15" name="Google Shape;115;p69"/>
          <p:cNvSpPr txBox="1"/>
          <p:nvPr>
            <p:ph idx="2" type="subTitle"/>
          </p:nvPr>
        </p:nvSpPr>
        <p:spPr>
          <a:xfrm>
            <a:off x="662109" y="3505500"/>
            <a:ext cx="1769100" cy="958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69"/>
          <p:cNvSpPr txBox="1"/>
          <p:nvPr>
            <p:ph idx="3" type="subTitle"/>
          </p:nvPr>
        </p:nvSpPr>
        <p:spPr>
          <a:xfrm>
            <a:off x="6703498" y="3170400"/>
            <a:ext cx="17691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accent3"/>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17" name="Google Shape;117;p69"/>
          <p:cNvSpPr txBox="1"/>
          <p:nvPr>
            <p:ph idx="4" type="subTitle"/>
          </p:nvPr>
        </p:nvSpPr>
        <p:spPr>
          <a:xfrm>
            <a:off x="6703509" y="3505500"/>
            <a:ext cx="1769100" cy="958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69"/>
          <p:cNvSpPr txBox="1"/>
          <p:nvPr>
            <p:ph idx="5" type="subTitle"/>
          </p:nvPr>
        </p:nvSpPr>
        <p:spPr>
          <a:xfrm>
            <a:off x="2675898" y="3170400"/>
            <a:ext cx="17691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accent5"/>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19" name="Google Shape;119;p69"/>
          <p:cNvSpPr txBox="1"/>
          <p:nvPr>
            <p:ph idx="6" type="subTitle"/>
          </p:nvPr>
        </p:nvSpPr>
        <p:spPr>
          <a:xfrm>
            <a:off x="2675909" y="3505500"/>
            <a:ext cx="1769100" cy="958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9"/>
          <p:cNvSpPr txBox="1"/>
          <p:nvPr>
            <p:ph idx="7" type="subTitle"/>
          </p:nvPr>
        </p:nvSpPr>
        <p:spPr>
          <a:xfrm>
            <a:off x="4689698" y="3170400"/>
            <a:ext cx="17691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700">
                <a:solidFill>
                  <a:schemeClr val="accent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21" name="Google Shape;121;p69"/>
          <p:cNvSpPr txBox="1"/>
          <p:nvPr>
            <p:ph idx="8" type="subTitle"/>
          </p:nvPr>
        </p:nvSpPr>
        <p:spPr>
          <a:xfrm>
            <a:off x="4689709" y="3505500"/>
            <a:ext cx="1769100" cy="958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bg>
      <p:bgPr>
        <a:solidFill>
          <a:schemeClr val="lt2"/>
        </a:solidFill>
      </p:bgPr>
    </p:bg>
    <p:spTree>
      <p:nvGrpSpPr>
        <p:cNvPr id="122" name="Shape 122"/>
        <p:cNvGrpSpPr/>
        <p:nvPr/>
      </p:nvGrpSpPr>
      <p:grpSpPr>
        <a:xfrm>
          <a:off x="0" y="0"/>
          <a:ext cx="0" cy="0"/>
          <a:chOff x="0" y="0"/>
          <a:chExt cx="0" cy="0"/>
        </a:xfrm>
      </p:grpSpPr>
      <p:sp>
        <p:nvSpPr>
          <p:cNvPr id="123" name="Google Shape;123;p70"/>
          <p:cNvSpPr/>
          <p:nvPr/>
        </p:nvSpPr>
        <p:spPr>
          <a:xfrm>
            <a:off x="0" y="1428125"/>
            <a:ext cx="2020500" cy="1704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0"/>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70"/>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70"/>
          <p:cNvSpPr txBox="1"/>
          <p:nvPr>
            <p:ph idx="1" type="subTitle"/>
          </p:nvPr>
        </p:nvSpPr>
        <p:spPr>
          <a:xfrm>
            <a:off x="2513750" y="1748813"/>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27" name="Google Shape;127;p70"/>
          <p:cNvSpPr txBox="1"/>
          <p:nvPr>
            <p:ph idx="2" type="subTitle"/>
          </p:nvPr>
        </p:nvSpPr>
        <p:spPr>
          <a:xfrm>
            <a:off x="2513750" y="2122025"/>
            <a:ext cx="1491900" cy="69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70"/>
          <p:cNvSpPr txBox="1"/>
          <p:nvPr>
            <p:ph idx="3" type="subTitle"/>
          </p:nvPr>
        </p:nvSpPr>
        <p:spPr>
          <a:xfrm>
            <a:off x="6980550" y="1748813"/>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29" name="Google Shape;129;p70"/>
          <p:cNvSpPr txBox="1"/>
          <p:nvPr>
            <p:ph idx="4" type="subTitle"/>
          </p:nvPr>
        </p:nvSpPr>
        <p:spPr>
          <a:xfrm>
            <a:off x="6980550" y="2122025"/>
            <a:ext cx="1491900" cy="69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70"/>
          <p:cNvSpPr txBox="1"/>
          <p:nvPr>
            <p:ph idx="5" type="subTitle"/>
          </p:nvPr>
        </p:nvSpPr>
        <p:spPr>
          <a:xfrm>
            <a:off x="4747139" y="1748813"/>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70"/>
          <p:cNvSpPr txBox="1"/>
          <p:nvPr>
            <p:ph idx="6" type="subTitle"/>
          </p:nvPr>
        </p:nvSpPr>
        <p:spPr>
          <a:xfrm>
            <a:off x="4747139" y="2122025"/>
            <a:ext cx="1491900" cy="69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70"/>
          <p:cNvSpPr/>
          <p:nvPr/>
        </p:nvSpPr>
        <p:spPr>
          <a:xfrm>
            <a:off x="7118850" y="3243475"/>
            <a:ext cx="2020500" cy="1704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70"/>
          <p:cNvSpPr txBox="1"/>
          <p:nvPr>
            <p:ph idx="7" type="subTitle"/>
          </p:nvPr>
        </p:nvSpPr>
        <p:spPr>
          <a:xfrm>
            <a:off x="662100" y="3552588"/>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34" name="Google Shape;134;p70"/>
          <p:cNvSpPr txBox="1"/>
          <p:nvPr>
            <p:ph idx="8" type="subTitle"/>
          </p:nvPr>
        </p:nvSpPr>
        <p:spPr>
          <a:xfrm>
            <a:off x="662100" y="3925800"/>
            <a:ext cx="1491900" cy="69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70"/>
          <p:cNvSpPr txBox="1"/>
          <p:nvPr>
            <p:ph idx="9" type="subTitle"/>
          </p:nvPr>
        </p:nvSpPr>
        <p:spPr>
          <a:xfrm>
            <a:off x="5128900" y="3552588"/>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136" name="Google Shape;136;p70"/>
          <p:cNvSpPr txBox="1"/>
          <p:nvPr>
            <p:ph idx="13" type="subTitle"/>
          </p:nvPr>
        </p:nvSpPr>
        <p:spPr>
          <a:xfrm>
            <a:off x="5128900" y="3925800"/>
            <a:ext cx="1491900" cy="69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70"/>
          <p:cNvSpPr txBox="1"/>
          <p:nvPr>
            <p:ph idx="14" type="subTitle"/>
          </p:nvPr>
        </p:nvSpPr>
        <p:spPr>
          <a:xfrm>
            <a:off x="2895489" y="3552588"/>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0"/>
          <p:cNvSpPr txBox="1"/>
          <p:nvPr>
            <p:ph idx="15" type="subTitle"/>
          </p:nvPr>
        </p:nvSpPr>
        <p:spPr>
          <a:xfrm>
            <a:off x="2895489" y="3925800"/>
            <a:ext cx="1491900" cy="69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accent6"/>
        </a:solidFill>
      </p:bgPr>
    </p:bg>
    <p:spTree>
      <p:nvGrpSpPr>
        <p:cNvPr id="11" name="Shape 11"/>
        <p:cNvGrpSpPr/>
        <p:nvPr/>
      </p:nvGrpSpPr>
      <p:grpSpPr>
        <a:xfrm>
          <a:off x="0" y="0"/>
          <a:ext cx="0" cy="0"/>
          <a:chOff x="0" y="0"/>
          <a:chExt cx="0" cy="0"/>
        </a:xfrm>
      </p:grpSpPr>
      <p:sp>
        <p:nvSpPr>
          <p:cNvPr id="12" name="Google Shape;12;p55"/>
          <p:cNvSpPr/>
          <p:nvPr/>
        </p:nvSpPr>
        <p:spPr>
          <a:xfrm>
            <a:off x="1565125" y="1550863"/>
            <a:ext cx="421500" cy="421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5"/>
          <p:cNvSpPr/>
          <p:nvPr/>
        </p:nvSpPr>
        <p:spPr>
          <a:xfrm>
            <a:off x="4360975" y="1550863"/>
            <a:ext cx="421500" cy="42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55"/>
          <p:cNvSpPr/>
          <p:nvPr/>
        </p:nvSpPr>
        <p:spPr>
          <a:xfrm>
            <a:off x="7157125" y="1550863"/>
            <a:ext cx="421500" cy="421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55"/>
          <p:cNvSpPr/>
          <p:nvPr/>
        </p:nvSpPr>
        <p:spPr>
          <a:xfrm>
            <a:off x="1555575" y="3241350"/>
            <a:ext cx="421500" cy="42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5"/>
          <p:cNvSpPr/>
          <p:nvPr/>
        </p:nvSpPr>
        <p:spPr>
          <a:xfrm>
            <a:off x="4351425" y="3241350"/>
            <a:ext cx="421500" cy="421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5"/>
          <p:cNvSpPr/>
          <p:nvPr/>
        </p:nvSpPr>
        <p:spPr>
          <a:xfrm>
            <a:off x="7147575" y="3241350"/>
            <a:ext cx="421500" cy="421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55"/>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55"/>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5"/>
          <p:cNvSpPr txBox="1"/>
          <p:nvPr>
            <p:ph idx="1" type="subTitle"/>
          </p:nvPr>
        </p:nvSpPr>
        <p:spPr>
          <a:xfrm>
            <a:off x="1025025" y="3743325"/>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5"/>
          <p:cNvSpPr txBox="1"/>
          <p:nvPr>
            <p:ph idx="2" type="subTitle"/>
          </p:nvPr>
        </p:nvSpPr>
        <p:spPr>
          <a:xfrm>
            <a:off x="662275" y="4120800"/>
            <a:ext cx="22278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5"/>
          <p:cNvSpPr txBox="1"/>
          <p:nvPr>
            <p:ph idx="3" type="subTitle"/>
          </p:nvPr>
        </p:nvSpPr>
        <p:spPr>
          <a:xfrm>
            <a:off x="6616725" y="3743325"/>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5"/>
          <p:cNvSpPr txBox="1"/>
          <p:nvPr>
            <p:ph idx="4" type="subTitle"/>
          </p:nvPr>
        </p:nvSpPr>
        <p:spPr>
          <a:xfrm>
            <a:off x="6245225" y="4120800"/>
            <a:ext cx="22272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5"/>
          <p:cNvSpPr txBox="1"/>
          <p:nvPr>
            <p:ph idx="5" type="subTitle"/>
          </p:nvPr>
        </p:nvSpPr>
        <p:spPr>
          <a:xfrm>
            <a:off x="3816503" y="3743325"/>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25" name="Google Shape;25;p55"/>
          <p:cNvSpPr txBox="1"/>
          <p:nvPr>
            <p:ph idx="6" type="subTitle"/>
          </p:nvPr>
        </p:nvSpPr>
        <p:spPr>
          <a:xfrm>
            <a:off x="3453859" y="4120800"/>
            <a:ext cx="22275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5"/>
          <p:cNvSpPr txBox="1"/>
          <p:nvPr>
            <p:ph idx="7" type="title"/>
          </p:nvPr>
        </p:nvSpPr>
        <p:spPr>
          <a:xfrm>
            <a:off x="1393125" y="3304725"/>
            <a:ext cx="756300" cy="30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sz="1800">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7" name="Google Shape;27;p55"/>
          <p:cNvSpPr txBox="1"/>
          <p:nvPr>
            <p:ph idx="8" type="title"/>
          </p:nvPr>
        </p:nvSpPr>
        <p:spPr>
          <a:xfrm>
            <a:off x="4188825" y="3304725"/>
            <a:ext cx="756300" cy="30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sz="1800">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p:txBody>
      </p:sp>
      <p:sp>
        <p:nvSpPr>
          <p:cNvPr id="28" name="Google Shape;28;p55"/>
          <p:cNvSpPr txBox="1"/>
          <p:nvPr>
            <p:ph idx="9" type="subTitle"/>
          </p:nvPr>
        </p:nvSpPr>
        <p:spPr>
          <a:xfrm>
            <a:off x="1029925" y="2048963"/>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29" name="Google Shape;29;p55"/>
          <p:cNvSpPr txBox="1"/>
          <p:nvPr>
            <p:ph idx="13" type="subTitle"/>
          </p:nvPr>
        </p:nvSpPr>
        <p:spPr>
          <a:xfrm>
            <a:off x="666925" y="2439675"/>
            <a:ext cx="22278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5"/>
          <p:cNvSpPr txBox="1"/>
          <p:nvPr>
            <p:ph idx="14" type="subTitle"/>
          </p:nvPr>
        </p:nvSpPr>
        <p:spPr>
          <a:xfrm>
            <a:off x="6621625" y="2048963"/>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
        <p:nvSpPr>
          <p:cNvPr id="31" name="Google Shape;31;p55"/>
          <p:cNvSpPr txBox="1"/>
          <p:nvPr>
            <p:ph idx="15" type="subTitle"/>
          </p:nvPr>
        </p:nvSpPr>
        <p:spPr>
          <a:xfrm>
            <a:off x="6249875" y="2439675"/>
            <a:ext cx="22272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6" type="subTitle"/>
          </p:nvPr>
        </p:nvSpPr>
        <p:spPr>
          <a:xfrm>
            <a:off x="3821403" y="2048963"/>
            <a:ext cx="1491900" cy="37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7" type="subTitle"/>
          </p:nvPr>
        </p:nvSpPr>
        <p:spPr>
          <a:xfrm>
            <a:off x="3458509" y="2439675"/>
            <a:ext cx="22275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5"/>
          <p:cNvSpPr txBox="1"/>
          <p:nvPr>
            <p:ph idx="18" type="title"/>
          </p:nvPr>
        </p:nvSpPr>
        <p:spPr>
          <a:xfrm>
            <a:off x="1398025" y="1610263"/>
            <a:ext cx="756300" cy="30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sz="1800">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p:txBody>
      </p:sp>
      <p:sp>
        <p:nvSpPr>
          <p:cNvPr id="35" name="Google Shape;35;p55"/>
          <p:cNvSpPr txBox="1"/>
          <p:nvPr>
            <p:ph idx="19" type="title"/>
          </p:nvPr>
        </p:nvSpPr>
        <p:spPr>
          <a:xfrm>
            <a:off x="4193725" y="1610263"/>
            <a:ext cx="756300" cy="30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sz="1800">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6" name="Google Shape;36;p55"/>
          <p:cNvSpPr txBox="1"/>
          <p:nvPr>
            <p:ph idx="20" type="title"/>
          </p:nvPr>
        </p:nvSpPr>
        <p:spPr>
          <a:xfrm>
            <a:off x="6989425" y="1610263"/>
            <a:ext cx="756300" cy="30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sz="1800">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p:txBody>
      </p:sp>
      <p:sp>
        <p:nvSpPr>
          <p:cNvPr id="37" name="Google Shape;37;p55"/>
          <p:cNvSpPr txBox="1"/>
          <p:nvPr>
            <p:ph idx="21" type="title"/>
          </p:nvPr>
        </p:nvSpPr>
        <p:spPr>
          <a:xfrm>
            <a:off x="6984525" y="3304725"/>
            <a:ext cx="756300" cy="30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sz="1800">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139" name="Shape 139"/>
        <p:cNvGrpSpPr/>
        <p:nvPr/>
      </p:nvGrpSpPr>
      <p:grpSpPr>
        <a:xfrm>
          <a:off x="0" y="0"/>
          <a:ext cx="0" cy="0"/>
          <a:chOff x="0" y="0"/>
          <a:chExt cx="0" cy="0"/>
        </a:xfrm>
      </p:grpSpPr>
      <p:sp>
        <p:nvSpPr>
          <p:cNvPr id="140" name="Google Shape;140;p71"/>
          <p:cNvSpPr txBox="1"/>
          <p:nvPr>
            <p:ph type="title"/>
          </p:nvPr>
        </p:nvSpPr>
        <p:spPr>
          <a:xfrm>
            <a:off x="662100" y="2377250"/>
            <a:ext cx="7810500" cy="2238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2"/>
              </a:buClr>
              <a:buSzPts val="9600"/>
              <a:buNone/>
              <a:defRPr sz="9600">
                <a:solidFill>
                  <a:schemeClr val="lt2"/>
                </a:solidFill>
              </a:defRPr>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141" name="Shape 141"/>
        <p:cNvGrpSpPr/>
        <p:nvPr/>
      </p:nvGrpSpPr>
      <p:grpSpPr>
        <a:xfrm>
          <a:off x="0" y="0"/>
          <a:ext cx="0" cy="0"/>
          <a:chOff x="0" y="0"/>
          <a:chExt cx="0" cy="0"/>
        </a:xfrm>
      </p:grpSpPr>
      <p:sp>
        <p:nvSpPr>
          <p:cNvPr id="142" name="Google Shape;142;p72"/>
          <p:cNvSpPr txBox="1"/>
          <p:nvPr/>
        </p:nvSpPr>
        <p:spPr>
          <a:xfrm>
            <a:off x="666750" y="3843950"/>
            <a:ext cx="7810500" cy="5079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72"/>
          <p:cNvSpPr txBox="1"/>
          <p:nvPr>
            <p:ph hasCustomPrompt="1" type="title"/>
          </p:nvPr>
        </p:nvSpPr>
        <p:spPr>
          <a:xfrm>
            <a:off x="662100" y="2308750"/>
            <a:ext cx="7810500" cy="15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4" name="Google Shape;144;p72"/>
          <p:cNvSpPr txBox="1"/>
          <p:nvPr>
            <p:ph idx="1" type="subTitle"/>
          </p:nvPr>
        </p:nvSpPr>
        <p:spPr>
          <a:xfrm>
            <a:off x="0" y="3846825"/>
            <a:ext cx="9144000" cy="507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800"/>
              <a:buNone/>
              <a:defRPr b="1" sz="18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9">
    <p:bg>
      <p:bgPr>
        <a:solidFill>
          <a:schemeClr val="lt2"/>
        </a:solidFill>
      </p:bgPr>
    </p:bg>
    <p:spTree>
      <p:nvGrpSpPr>
        <p:cNvPr id="145" name="Shape 145"/>
        <p:cNvGrpSpPr/>
        <p:nvPr/>
      </p:nvGrpSpPr>
      <p:grpSpPr>
        <a:xfrm>
          <a:off x="0" y="0"/>
          <a:ext cx="0" cy="0"/>
          <a:chOff x="0" y="0"/>
          <a:chExt cx="0" cy="0"/>
        </a:xfrm>
      </p:grpSpPr>
      <p:sp>
        <p:nvSpPr>
          <p:cNvPr id="146" name="Google Shape;146;p73"/>
          <p:cNvSpPr/>
          <p:nvPr/>
        </p:nvSpPr>
        <p:spPr>
          <a:xfrm>
            <a:off x="662100" y="535775"/>
            <a:ext cx="7810500" cy="653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3"/>
          <p:cNvSpPr txBox="1"/>
          <p:nvPr>
            <p:ph idx="1" type="subTitle"/>
          </p:nvPr>
        </p:nvSpPr>
        <p:spPr>
          <a:xfrm>
            <a:off x="1751700" y="535775"/>
            <a:ext cx="56406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4800"/>
              <a:buNone/>
              <a:defRPr b="1" sz="4800">
                <a:solidFill>
                  <a:schemeClr val="lt2"/>
                </a:solidFill>
              </a:defRPr>
            </a:lvl1pPr>
            <a:lvl2pPr lvl="1" algn="ctr">
              <a:lnSpc>
                <a:spcPct val="100000"/>
              </a:lnSpc>
              <a:spcBef>
                <a:spcPts val="0"/>
              </a:spcBef>
              <a:spcAft>
                <a:spcPts val="0"/>
              </a:spcAft>
              <a:buSzPts val="3000"/>
              <a:buNone/>
              <a:defRPr b="1" sz="3000"/>
            </a:lvl2pPr>
            <a:lvl3pPr lvl="2" algn="ctr">
              <a:lnSpc>
                <a:spcPct val="100000"/>
              </a:lnSpc>
              <a:spcBef>
                <a:spcPts val="0"/>
              </a:spcBef>
              <a:spcAft>
                <a:spcPts val="0"/>
              </a:spcAft>
              <a:buSzPts val="3000"/>
              <a:buNone/>
              <a:defRPr b="1" sz="3000"/>
            </a:lvl3pPr>
            <a:lvl4pPr lvl="3" algn="ctr">
              <a:lnSpc>
                <a:spcPct val="100000"/>
              </a:lnSpc>
              <a:spcBef>
                <a:spcPts val="0"/>
              </a:spcBef>
              <a:spcAft>
                <a:spcPts val="0"/>
              </a:spcAft>
              <a:buSzPts val="3000"/>
              <a:buNone/>
              <a:defRPr b="1" sz="3000"/>
            </a:lvl4pPr>
            <a:lvl5pPr lvl="4" algn="ctr">
              <a:lnSpc>
                <a:spcPct val="100000"/>
              </a:lnSpc>
              <a:spcBef>
                <a:spcPts val="0"/>
              </a:spcBef>
              <a:spcAft>
                <a:spcPts val="0"/>
              </a:spcAft>
              <a:buSzPts val="3000"/>
              <a:buNone/>
              <a:defRPr b="1" sz="3000"/>
            </a:lvl5pPr>
            <a:lvl6pPr lvl="5" algn="ctr">
              <a:lnSpc>
                <a:spcPct val="100000"/>
              </a:lnSpc>
              <a:spcBef>
                <a:spcPts val="0"/>
              </a:spcBef>
              <a:spcAft>
                <a:spcPts val="0"/>
              </a:spcAft>
              <a:buSzPts val="3000"/>
              <a:buNone/>
              <a:defRPr b="1" sz="3000"/>
            </a:lvl6pPr>
            <a:lvl7pPr lvl="6" algn="ctr">
              <a:lnSpc>
                <a:spcPct val="100000"/>
              </a:lnSpc>
              <a:spcBef>
                <a:spcPts val="0"/>
              </a:spcBef>
              <a:spcAft>
                <a:spcPts val="0"/>
              </a:spcAft>
              <a:buSzPts val="3000"/>
              <a:buNone/>
              <a:defRPr b="1" sz="3000"/>
            </a:lvl7pPr>
            <a:lvl8pPr lvl="7" algn="ctr">
              <a:lnSpc>
                <a:spcPct val="100000"/>
              </a:lnSpc>
              <a:spcBef>
                <a:spcPts val="0"/>
              </a:spcBef>
              <a:spcAft>
                <a:spcPts val="0"/>
              </a:spcAft>
              <a:buSzPts val="3000"/>
              <a:buNone/>
              <a:defRPr b="1" sz="3000"/>
            </a:lvl8pPr>
            <a:lvl9pPr lvl="8" algn="ctr">
              <a:lnSpc>
                <a:spcPct val="100000"/>
              </a:lnSpc>
              <a:spcBef>
                <a:spcPts val="0"/>
              </a:spcBef>
              <a:spcAft>
                <a:spcPts val="0"/>
              </a:spcAft>
              <a:buSzPts val="3000"/>
              <a:buNone/>
              <a:defRPr b="1" sz="3000"/>
            </a:lvl9pPr>
          </a:lstStyle>
          <a:p/>
        </p:txBody>
      </p:sp>
      <p:sp>
        <p:nvSpPr>
          <p:cNvPr id="148" name="Google Shape;148;p73"/>
          <p:cNvSpPr txBox="1"/>
          <p:nvPr>
            <p:ph idx="2" type="subTitle"/>
          </p:nvPr>
        </p:nvSpPr>
        <p:spPr>
          <a:xfrm>
            <a:off x="666750" y="1275075"/>
            <a:ext cx="7810500" cy="42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49" name="Google Shape;149;p73"/>
          <p:cNvSpPr/>
          <p:nvPr/>
        </p:nvSpPr>
        <p:spPr>
          <a:xfrm>
            <a:off x="662100" y="1991350"/>
            <a:ext cx="7810500" cy="65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3"/>
          <p:cNvSpPr txBox="1"/>
          <p:nvPr>
            <p:ph idx="3" type="subTitle"/>
          </p:nvPr>
        </p:nvSpPr>
        <p:spPr>
          <a:xfrm>
            <a:off x="1751700" y="1991350"/>
            <a:ext cx="56406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4800"/>
              <a:buNone/>
              <a:defRPr b="1" sz="4800">
                <a:solidFill>
                  <a:schemeClr val="lt2"/>
                </a:solidFill>
              </a:defRPr>
            </a:lvl1pPr>
            <a:lvl2pPr lvl="1" algn="ctr">
              <a:lnSpc>
                <a:spcPct val="100000"/>
              </a:lnSpc>
              <a:spcBef>
                <a:spcPts val="0"/>
              </a:spcBef>
              <a:spcAft>
                <a:spcPts val="0"/>
              </a:spcAft>
              <a:buSzPts val="3000"/>
              <a:buNone/>
              <a:defRPr b="1" sz="3000"/>
            </a:lvl2pPr>
            <a:lvl3pPr lvl="2" algn="ctr">
              <a:lnSpc>
                <a:spcPct val="100000"/>
              </a:lnSpc>
              <a:spcBef>
                <a:spcPts val="0"/>
              </a:spcBef>
              <a:spcAft>
                <a:spcPts val="0"/>
              </a:spcAft>
              <a:buSzPts val="3000"/>
              <a:buNone/>
              <a:defRPr b="1" sz="3000"/>
            </a:lvl3pPr>
            <a:lvl4pPr lvl="3" algn="ctr">
              <a:lnSpc>
                <a:spcPct val="100000"/>
              </a:lnSpc>
              <a:spcBef>
                <a:spcPts val="0"/>
              </a:spcBef>
              <a:spcAft>
                <a:spcPts val="0"/>
              </a:spcAft>
              <a:buSzPts val="3000"/>
              <a:buNone/>
              <a:defRPr b="1" sz="3000"/>
            </a:lvl4pPr>
            <a:lvl5pPr lvl="4" algn="ctr">
              <a:lnSpc>
                <a:spcPct val="100000"/>
              </a:lnSpc>
              <a:spcBef>
                <a:spcPts val="0"/>
              </a:spcBef>
              <a:spcAft>
                <a:spcPts val="0"/>
              </a:spcAft>
              <a:buSzPts val="3000"/>
              <a:buNone/>
              <a:defRPr b="1" sz="3000"/>
            </a:lvl5pPr>
            <a:lvl6pPr lvl="5" algn="ctr">
              <a:lnSpc>
                <a:spcPct val="100000"/>
              </a:lnSpc>
              <a:spcBef>
                <a:spcPts val="0"/>
              </a:spcBef>
              <a:spcAft>
                <a:spcPts val="0"/>
              </a:spcAft>
              <a:buSzPts val="3000"/>
              <a:buNone/>
              <a:defRPr b="1" sz="3000"/>
            </a:lvl6pPr>
            <a:lvl7pPr lvl="6" algn="ctr">
              <a:lnSpc>
                <a:spcPct val="100000"/>
              </a:lnSpc>
              <a:spcBef>
                <a:spcPts val="0"/>
              </a:spcBef>
              <a:spcAft>
                <a:spcPts val="0"/>
              </a:spcAft>
              <a:buSzPts val="3000"/>
              <a:buNone/>
              <a:defRPr b="1" sz="3000"/>
            </a:lvl7pPr>
            <a:lvl8pPr lvl="7" algn="ctr">
              <a:lnSpc>
                <a:spcPct val="100000"/>
              </a:lnSpc>
              <a:spcBef>
                <a:spcPts val="0"/>
              </a:spcBef>
              <a:spcAft>
                <a:spcPts val="0"/>
              </a:spcAft>
              <a:buSzPts val="3000"/>
              <a:buNone/>
              <a:defRPr b="1" sz="3000"/>
            </a:lvl8pPr>
            <a:lvl9pPr lvl="8" algn="ctr">
              <a:lnSpc>
                <a:spcPct val="100000"/>
              </a:lnSpc>
              <a:spcBef>
                <a:spcPts val="0"/>
              </a:spcBef>
              <a:spcAft>
                <a:spcPts val="0"/>
              </a:spcAft>
              <a:buSzPts val="3000"/>
              <a:buNone/>
              <a:defRPr b="1" sz="3000"/>
            </a:lvl9pPr>
          </a:lstStyle>
          <a:p/>
        </p:txBody>
      </p:sp>
      <p:sp>
        <p:nvSpPr>
          <p:cNvPr id="151" name="Google Shape;151;p73"/>
          <p:cNvSpPr txBox="1"/>
          <p:nvPr>
            <p:ph idx="4" type="subTitle"/>
          </p:nvPr>
        </p:nvSpPr>
        <p:spPr>
          <a:xfrm>
            <a:off x="666750" y="2730650"/>
            <a:ext cx="7810500" cy="42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52" name="Google Shape;152;p73"/>
          <p:cNvSpPr/>
          <p:nvPr/>
        </p:nvSpPr>
        <p:spPr>
          <a:xfrm>
            <a:off x="662100" y="3446925"/>
            <a:ext cx="7810500" cy="6534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3"/>
          <p:cNvSpPr txBox="1"/>
          <p:nvPr>
            <p:ph idx="5" type="subTitle"/>
          </p:nvPr>
        </p:nvSpPr>
        <p:spPr>
          <a:xfrm>
            <a:off x="1751700" y="3446925"/>
            <a:ext cx="56406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4800"/>
              <a:buNone/>
              <a:defRPr b="1" sz="4800">
                <a:solidFill>
                  <a:schemeClr val="lt2"/>
                </a:solidFill>
              </a:defRPr>
            </a:lvl1pPr>
            <a:lvl2pPr lvl="1" algn="ctr">
              <a:lnSpc>
                <a:spcPct val="100000"/>
              </a:lnSpc>
              <a:spcBef>
                <a:spcPts val="0"/>
              </a:spcBef>
              <a:spcAft>
                <a:spcPts val="0"/>
              </a:spcAft>
              <a:buSzPts val="3000"/>
              <a:buNone/>
              <a:defRPr b="1" sz="3000"/>
            </a:lvl2pPr>
            <a:lvl3pPr lvl="2" algn="ctr">
              <a:lnSpc>
                <a:spcPct val="100000"/>
              </a:lnSpc>
              <a:spcBef>
                <a:spcPts val="0"/>
              </a:spcBef>
              <a:spcAft>
                <a:spcPts val="0"/>
              </a:spcAft>
              <a:buSzPts val="3000"/>
              <a:buNone/>
              <a:defRPr b="1" sz="3000"/>
            </a:lvl3pPr>
            <a:lvl4pPr lvl="3" algn="ctr">
              <a:lnSpc>
                <a:spcPct val="100000"/>
              </a:lnSpc>
              <a:spcBef>
                <a:spcPts val="0"/>
              </a:spcBef>
              <a:spcAft>
                <a:spcPts val="0"/>
              </a:spcAft>
              <a:buSzPts val="3000"/>
              <a:buNone/>
              <a:defRPr b="1" sz="3000"/>
            </a:lvl4pPr>
            <a:lvl5pPr lvl="4" algn="ctr">
              <a:lnSpc>
                <a:spcPct val="100000"/>
              </a:lnSpc>
              <a:spcBef>
                <a:spcPts val="0"/>
              </a:spcBef>
              <a:spcAft>
                <a:spcPts val="0"/>
              </a:spcAft>
              <a:buSzPts val="3000"/>
              <a:buNone/>
              <a:defRPr b="1" sz="3000"/>
            </a:lvl5pPr>
            <a:lvl6pPr lvl="5" algn="ctr">
              <a:lnSpc>
                <a:spcPct val="100000"/>
              </a:lnSpc>
              <a:spcBef>
                <a:spcPts val="0"/>
              </a:spcBef>
              <a:spcAft>
                <a:spcPts val="0"/>
              </a:spcAft>
              <a:buSzPts val="3000"/>
              <a:buNone/>
              <a:defRPr b="1" sz="3000"/>
            </a:lvl6pPr>
            <a:lvl7pPr lvl="6" algn="ctr">
              <a:lnSpc>
                <a:spcPct val="100000"/>
              </a:lnSpc>
              <a:spcBef>
                <a:spcPts val="0"/>
              </a:spcBef>
              <a:spcAft>
                <a:spcPts val="0"/>
              </a:spcAft>
              <a:buSzPts val="3000"/>
              <a:buNone/>
              <a:defRPr b="1" sz="3000"/>
            </a:lvl7pPr>
            <a:lvl8pPr lvl="7" algn="ctr">
              <a:lnSpc>
                <a:spcPct val="100000"/>
              </a:lnSpc>
              <a:spcBef>
                <a:spcPts val="0"/>
              </a:spcBef>
              <a:spcAft>
                <a:spcPts val="0"/>
              </a:spcAft>
              <a:buSzPts val="3000"/>
              <a:buNone/>
              <a:defRPr b="1" sz="3000"/>
            </a:lvl8pPr>
            <a:lvl9pPr lvl="8" algn="ctr">
              <a:lnSpc>
                <a:spcPct val="100000"/>
              </a:lnSpc>
              <a:spcBef>
                <a:spcPts val="0"/>
              </a:spcBef>
              <a:spcAft>
                <a:spcPts val="0"/>
              </a:spcAft>
              <a:buSzPts val="3000"/>
              <a:buNone/>
              <a:defRPr b="1" sz="3000"/>
            </a:lvl9pPr>
          </a:lstStyle>
          <a:p/>
        </p:txBody>
      </p:sp>
      <p:sp>
        <p:nvSpPr>
          <p:cNvPr id="154" name="Google Shape;154;p73"/>
          <p:cNvSpPr txBox="1"/>
          <p:nvPr>
            <p:ph idx="6" type="subTitle"/>
          </p:nvPr>
        </p:nvSpPr>
        <p:spPr>
          <a:xfrm>
            <a:off x="666750" y="4186225"/>
            <a:ext cx="7810500" cy="421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6"/>
        </a:solidFill>
      </p:bgPr>
    </p:bg>
    <p:spTree>
      <p:nvGrpSpPr>
        <p:cNvPr id="155" name="Shape 155"/>
        <p:cNvGrpSpPr/>
        <p:nvPr/>
      </p:nvGrpSpPr>
      <p:grpSpPr>
        <a:xfrm>
          <a:off x="0" y="0"/>
          <a:ext cx="0" cy="0"/>
          <a:chOff x="0" y="0"/>
          <a:chExt cx="0" cy="0"/>
        </a:xfrm>
      </p:grpSpPr>
      <p:sp>
        <p:nvSpPr>
          <p:cNvPr id="156" name="Google Shape;156;p74"/>
          <p:cNvSpPr txBox="1"/>
          <p:nvPr>
            <p:ph idx="1" type="subTitle"/>
          </p:nvPr>
        </p:nvSpPr>
        <p:spPr>
          <a:xfrm>
            <a:off x="1927388" y="292035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1800"/>
              <a:buNone/>
              <a:defRPr b="1" sz="1800">
                <a:solidFill>
                  <a:schemeClr val="accent4"/>
                </a:solidFill>
              </a:defRPr>
            </a:lvl1pPr>
            <a:lvl2pPr lvl="1" algn="l">
              <a:lnSpc>
                <a:spcPct val="100000"/>
              </a:lnSpc>
              <a:spcBef>
                <a:spcPts val="0"/>
              </a:spcBef>
              <a:spcAft>
                <a:spcPts val="0"/>
              </a:spcAft>
              <a:buClr>
                <a:schemeClr val="accent4"/>
              </a:buClr>
              <a:buSzPts val="1400"/>
              <a:buNone/>
              <a:defRPr>
                <a:solidFill>
                  <a:schemeClr val="accent4"/>
                </a:solidFill>
              </a:defRPr>
            </a:lvl2pPr>
            <a:lvl3pPr lvl="2" algn="l">
              <a:lnSpc>
                <a:spcPct val="100000"/>
              </a:lnSpc>
              <a:spcBef>
                <a:spcPts val="0"/>
              </a:spcBef>
              <a:spcAft>
                <a:spcPts val="0"/>
              </a:spcAft>
              <a:buClr>
                <a:schemeClr val="accent4"/>
              </a:buClr>
              <a:buSzPts val="1400"/>
              <a:buNone/>
              <a:defRPr>
                <a:solidFill>
                  <a:schemeClr val="accent4"/>
                </a:solidFill>
              </a:defRPr>
            </a:lvl3pPr>
            <a:lvl4pPr lvl="3" algn="l">
              <a:lnSpc>
                <a:spcPct val="100000"/>
              </a:lnSpc>
              <a:spcBef>
                <a:spcPts val="0"/>
              </a:spcBef>
              <a:spcAft>
                <a:spcPts val="0"/>
              </a:spcAft>
              <a:buClr>
                <a:schemeClr val="accent4"/>
              </a:buClr>
              <a:buSzPts val="1400"/>
              <a:buNone/>
              <a:defRPr>
                <a:solidFill>
                  <a:schemeClr val="accent4"/>
                </a:solidFill>
              </a:defRPr>
            </a:lvl4pPr>
            <a:lvl5pPr lvl="4" algn="l">
              <a:lnSpc>
                <a:spcPct val="100000"/>
              </a:lnSpc>
              <a:spcBef>
                <a:spcPts val="0"/>
              </a:spcBef>
              <a:spcAft>
                <a:spcPts val="0"/>
              </a:spcAft>
              <a:buClr>
                <a:schemeClr val="accent4"/>
              </a:buClr>
              <a:buSzPts val="1400"/>
              <a:buNone/>
              <a:defRPr>
                <a:solidFill>
                  <a:schemeClr val="accent4"/>
                </a:solidFill>
              </a:defRPr>
            </a:lvl5pPr>
            <a:lvl6pPr lvl="5" algn="l">
              <a:lnSpc>
                <a:spcPct val="100000"/>
              </a:lnSpc>
              <a:spcBef>
                <a:spcPts val="0"/>
              </a:spcBef>
              <a:spcAft>
                <a:spcPts val="0"/>
              </a:spcAft>
              <a:buClr>
                <a:schemeClr val="accent4"/>
              </a:buClr>
              <a:buSzPts val="1400"/>
              <a:buNone/>
              <a:defRPr>
                <a:solidFill>
                  <a:schemeClr val="accent4"/>
                </a:solidFill>
              </a:defRPr>
            </a:lvl6pPr>
            <a:lvl7pPr lvl="6" algn="l">
              <a:lnSpc>
                <a:spcPct val="100000"/>
              </a:lnSpc>
              <a:spcBef>
                <a:spcPts val="0"/>
              </a:spcBef>
              <a:spcAft>
                <a:spcPts val="0"/>
              </a:spcAft>
              <a:buClr>
                <a:schemeClr val="accent4"/>
              </a:buClr>
              <a:buSzPts val="1400"/>
              <a:buNone/>
              <a:defRPr>
                <a:solidFill>
                  <a:schemeClr val="accent4"/>
                </a:solidFill>
              </a:defRPr>
            </a:lvl7pPr>
            <a:lvl8pPr lvl="7" algn="l">
              <a:lnSpc>
                <a:spcPct val="100000"/>
              </a:lnSpc>
              <a:spcBef>
                <a:spcPts val="0"/>
              </a:spcBef>
              <a:spcAft>
                <a:spcPts val="0"/>
              </a:spcAft>
              <a:buClr>
                <a:schemeClr val="accent4"/>
              </a:buClr>
              <a:buSzPts val="1400"/>
              <a:buNone/>
              <a:defRPr>
                <a:solidFill>
                  <a:schemeClr val="accent4"/>
                </a:solidFill>
              </a:defRPr>
            </a:lvl8pPr>
            <a:lvl9pPr lvl="8" algn="l">
              <a:lnSpc>
                <a:spcPct val="100000"/>
              </a:lnSpc>
              <a:spcBef>
                <a:spcPts val="0"/>
              </a:spcBef>
              <a:spcAft>
                <a:spcPts val="0"/>
              </a:spcAft>
              <a:buClr>
                <a:schemeClr val="accent4"/>
              </a:buClr>
              <a:buSzPts val="1400"/>
              <a:buNone/>
              <a:defRPr>
                <a:solidFill>
                  <a:schemeClr val="accent4"/>
                </a:solidFill>
              </a:defRPr>
            </a:lvl9pPr>
          </a:lstStyle>
          <a:p/>
        </p:txBody>
      </p:sp>
      <p:sp>
        <p:nvSpPr>
          <p:cNvPr id="157" name="Google Shape;157;p74"/>
          <p:cNvSpPr txBox="1"/>
          <p:nvPr>
            <p:ph idx="2" type="subTitle"/>
          </p:nvPr>
        </p:nvSpPr>
        <p:spPr>
          <a:xfrm>
            <a:off x="1927388" y="3255450"/>
            <a:ext cx="2073000" cy="82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74"/>
          <p:cNvSpPr txBox="1"/>
          <p:nvPr>
            <p:ph idx="3" type="subTitle"/>
          </p:nvPr>
        </p:nvSpPr>
        <p:spPr>
          <a:xfrm>
            <a:off x="5143603" y="2920350"/>
            <a:ext cx="2073000" cy="3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1800"/>
              <a:buNone/>
              <a:defRPr b="1" sz="1800">
                <a:solidFill>
                  <a:schemeClr val="accent4"/>
                </a:solidFill>
              </a:defRPr>
            </a:lvl1pPr>
            <a:lvl2pPr lvl="1" algn="l">
              <a:lnSpc>
                <a:spcPct val="100000"/>
              </a:lnSpc>
              <a:spcBef>
                <a:spcPts val="0"/>
              </a:spcBef>
              <a:spcAft>
                <a:spcPts val="0"/>
              </a:spcAft>
              <a:buClr>
                <a:schemeClr val="accent4"/>
              </a:buClr>
              <a:buSzPts val="1400"/>
              <a:buNone/>
              <a:defRPr>
                <a:solidFill>
                  <a:schemeClr val="accent4"/>
                </a:solidFill>
              </a:defRPr>
            </a:lvl2pPr>
            <a:lvl3pPr lvl="2" algn="l">
              <a:lnSpc>
                <a:spcPct val="100000"/>
              </a:lnSpc>
              <a:spcBef>
                <a:spcPts val="0"/>
              </a:spcBef>
              <a:spcAft>
                <a:spcPts val="0"/>
              </a:spcAft>
              <a:buClr>
                <a:schemeClr val="accent4"/>
              </a:buClr>
              <a:buSzPts val="1400"/>
              <a:buNone/>
              <a:defRPr>
                <a:solidFill>
                  <a:schemeClr val="accent4"/>
                </a:solidFill>
              </a:defRPr>
            </a:lvl3pPr>
            <a:lvl4pPr lvl="3" algn="l">
              <a:lnSpc>
                <a:spcPct val="100000"/>
              </a:lnSpc>
              <a:spcBef>
                <a:spcPts val="0"/>
              </a:spcBef>
              <a:spcAft>
                <a:spcPts val="0"/>
              </a:spcAft>
              <a:buClr>
                <a:schemeClr val="accent4"/>
              </a:buClr>
              <a:buSzPts val="1400"/>
              <a:buNone/>
              <a:defRPr>
                <a:solidFill>
                  <a:schemeClr val="accent4"/>
                </a:solidFill>
              </a:defRPr>
            </a:lvl4pPr>
            <a:lvl5pPr lvl="4" algn="l">
              <a:lnSpc>
                <a:spcPct val="100000"/>
              </a:lnSpc>
              <a:spcBef>
                <a:spcPts val="0"/>
              </a:spcBef>
              <a:spcAft>
                <a:spcPts val="0"/>
              </a:spcAft>
              <a:buClr>
                <a:schemeClr val="accent4"/>
              </a:buClr>
              <a:buSzPts val="1400"/>
              <a:buNone/>
              <a:defRPr>
                <a:solidFill>
                  <a:schemeClr val="accent4"/>
                </a:solidFill>
              </a:defRPr>
            </a:lvl5pPr>
            <a:lvl6pPr lvl="5" algn="l">
              <a:lnSpc>
                <a:spcPct val="100000"/>
              </a:lnSpc>
              <a:spcBef>
                <a:spcPts val="0"/>
              </a:spcBef>
              <a:spcAft>
                <a:spcPts val="0"/>
              </a:spcAft>
              <a:buClr>
                <a:schemeClr val="accent4"/>
              </a:buClr>
              <a:buSzPts val="1400"/>
              <a:buNone/>
              <a:defRPr>
                <a:solidFill>
                  <a:schemeClr val="accent4"/>
                </a:solidFill>
              </a:defRPr>
            </a:lvl6pPr>
            <a:lvl7pPr lvl="6" algn="l">
              <a:lnSpc>
                <a:spcPct val="100000"/>
              </a:lnSpc>
              <a:spcBef>
                <a:spcPts val="0"/>
              </a:spcBef>
              <a:spcAft>
                <a:spcPts val="0"/>
              </a:spcAft>
              <a:buClr>
                <a:schemeClr val="accent4"/>
              </a:buClr>
              <a:buSzPts val="1400"/>
              <a:buNone/>
              <a:defRPr>
                <a:solidFill>
                  <a:schemeClr val="accent4"/>
                </a:solidFill>
              </a:defRPr>
            </a:lvl7pPr>
            <a:lvl8pPr lvl="7" algn="l">
              <a:lnSpc>
                <a:spcPct val="100000"/>
              </a:lnSpc>
              <a:spcBef>
                <a:spcPts val="0"/>
              </a:spcBef>
              <a:spcAft>
                <a:spcPts val="0"/>
              </a:spcAft>
              <a:buClr>
                <a:schemeClr val="accent4"/>
              </a:buClr>
              <a:buSzPts val="1400"/>
              <a:buNone/>
              <a:defRPr>
                <a:solidFill>
                  <a:schemeClr val="accent4"/>
                </a:solidFill>
              </a:defRPr>
            </a:lvl8pPr>
            <a:lvl9pPr lvl="8" algn="l">
              <a:lnSpc>
                <a:spcPct val="100000"/>
              </a:lnSpc>
              <a:spcBef>
                <a:spcPts val="0"/>
              </a:spcBef>
              <a:spcAft>
                <a:spcPts val="0"/>
              </a:spcAft>
              <a:buClr>
                <a:schemeClr val="accent4"/>
              </a:buClr>
              <a:buSzPts val="1400"/>
              <a:buNone/>
              <a:defRPr>
                <a:solidFill>
                  <a:schemeClr val="accent4"/>
                </a:solidFill>
              </a:defRPr>
            </a:lvl9pPr>
          </a:lstStyle>
          <a:p/>
        </p:txBody>
      </p:sp>
      <p:sp>
        <p:nvSpPr>
          <p:cNvPr id="159" name="Google Shape;159;p74"/>
          <p:cNvSpPr txBox="1"/>
          <p:nvPr>
            <p:ph idx="4" type="subTitle"/>
          </p:nvPr>
        </p:nvSpPr>
        <p:spPr>
          <a:xfrm>
            <a:off x="5143603" y="3255450"/>
            <a:ext cx="2073000" cy="821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74"/>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74"/>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bg>
      <p:bgPr>
        <a:solidFill>
          <a:schemeClr val="lt2"/>
        </a:solidFill>
      </p:bgPr>
    </p:bg>
    <p:spTree>
      <p:nvGrpSpPr>
        <p:cNvPr id="162" name="Shape 162"/>
        <p:cNvGrpSpPr/>
        <p:nvPr/>
      </p:nvGrpSpPr>
      <p:grpSpPr>
        <a:xfrm>
          <a:off x="0" y="0"/>
          <a:ext cx="0" cy="0"/>
          <a:chOff x="0" y="0"/>
          <a:chExt cx="0" cy="0"/>
        </a:xfrm>
      </p:grpSpPr>
      <p:sp>
        <p:nvSpPr>
          <p:cNvPr id="163" name="Google Shape;163;p76"/>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6"/>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p76"/>
          <p:cNvSpPr txBox="1"/>
          <p:nvPr>
            <p:ph idx="1" type="subTitle"/>
          </p:nvPr>
        </p:nvSpPr>
        <p:spPr>
          <a:xfrm>
            <a:off x="662100" y="2559300"/>
            <a:ext cx="3854700" cy="145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6"/>
          <p:cNvSpPr txBox="1"/>
          <p:nvPr>
            <p:ph idx="2" type="subTitle"/>
          </p:nvPr>
        </p:nvSpPr>
        <p:spPr>
          <a:xfrm>
            <a:off x="662100" y="2116800"/>
            <a:ext cx="3854700" cy="44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p:txBody>
      </p:sp>
      <p:sp>
        <p:nvSpPr>
          <p:cNvPr id="167" name="Google Shape;167;p76"/>
          <p:cNvSpPr txBox="1"/>
          <p:nvPr>
            <p:ph idx="3" type="subTitle"/>
          </p:nvPr>
        </p:nvSpPr>
        <p:spPr>
          <a:xfrm>
            <a:off x="4617750" y="2559300"/>
            <a:ext cx="3854700" cy="184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76"/>
          <p:cNvSpPr txBox="1"/>
          <p:nvPr>
            <p:ph idx="4" type="subTitle"/>
          </p:nvPr>
        </p:nvSpPr>
        <p:spPr>
          <a:xfrm>
            <a:off x="4617750" y="2116800"/>
            <a:ext cx="3854700" cy="44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2">
    <p:bg>
      <p:bgPr>
        <a:solidFill>
          <a:schemeClr val="lt2"/>
        </a:solidFill>
      </p:bgPr>
    </p:bg>
    <p:spTree>
      <p:nvGrpSpPr>
        <p:cNvPr id="169" name="Shape 169"/>
        <p:cNvGrpSpPr/>
        <p:nvPr/>
      </p:nvGrpSpPr>
      <p:grpSpPr>
        <a:xfrm>
          <a:off x="0" y="0"/>
          <a:ext cx="0" cy="0"/>
          <a:chOff x="0" y="0"/>
          <a:chExt cx="0" cy="0"/>
        </a:xfrm>
      </p:grpSpPr>
      <p:sp>
        <p:nvSpPr>
          <p:cNvPr id="170" name="Google Shape;170;p77"/>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7"/>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p77"/>
          <p:cNvSpPr txBox="1"/>
          <p:nvPr>
            <p:ph idx="1" type="subTitle"/>
          </p:nvPr>
        </p:nvSpPr>
        <p:spPr>
          <a:xfrm>
            <a:off x="662100" y="2559300"/>
            <a:ext cx="3854700" cy="145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77"/>
          <p:cNvSpPr txBox="1"/>
          <p:nvPr>
            <p:ph idx="2" type="subTitle"/>
          </p:nvPr>
        </p:nvSpPr>
        <p:spPr>
          <a:xfrm>
            <a:off x="662100" y="2116800"/>
            <a:ext cx="3854700" cy="44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p:txBody>
      </p:sp>
      <p:sp>
        <p:nvSpPr>
          <p:cNvPr id="174" name="Google Shape;174;p77"/>
          <p:cNvSpPr txBox="1"/>
          <p:nvPr>
            <p:ph idx="3" type="subTitle"/>
          </p:nvPr>
        </p:nvSpPr>
        <p:spPr>
          <a:xfrm>
            <a:off x="4617750" y="2559300"/>
            <a:ext cx="3854700" cy="1451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77"/>
          <p:cNvSpPr txBox="1"/>
          <p:nvPr>
            <p:ph idx="4" type="subTitle"/>
          </p:nvPr>
        </p:nvSpPr>
        <p:spPr>
          <a:xfrm>
            <a:off x="4617750" y="2116800"/>
            <a:ext cx="3854700" cy="44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bg>
      <p:bgPr>
        <a:solidFill>
          <a:schemeClr val="lt2"/>
        </a:solidFill>
      </p:bgPr>
    </p:bg>
    <p:spTree>
      <p:nvGrpSpPr>
        <p:cNvPr id="177" name="Shape 17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bg>
      <p:bgPr>
        <a:solidFill>
          <a:schemeClr val="accent1"/>
        </a:solidFill>
      </p:bgPr>
    </p:bg>
    <p:spTree>
      <p:nvGrpSpPr>
        <p:cNvPr id="178" name="Shape 1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38" name="Shape 38"/>
        <p:cNvGrpSpPr/>
        <p:nvPr/>
      </p:nvGrpSpPr>
      <p:grpSpPr>
        <a:xfrm>
          <a:off x="0" y="0"/>
          <a:ext cx="0" cy="0"/>
          <a:chOff x="0" y="0"/>
          <a:chExt cx="0" cy="0"/>
        </a:xfrm>
      </p:grpSpPr>
      <p:sp>
        <p:nvSpPr>
          <p:cNvPr id="39" name="Google Shape;39;p56"/>
          <p:cNvSpPr txBox="1"/>
          <p:nvPr>
            <p:ph type="title"/>
          </p:nvPr>
        </p:nvSpPr>
        <p:spPr>
          <a:xfrm>
            <a:off x="5078675" y="2075225"/>
            <a:ext cx="3393900" cy="62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800"/>
              <a:buNone/>
              <a:defRPr sz="4800">
                <a:solidFill>
                  <a:schemeClr val="dk1"/>
                </a:solidFill>
              </a:defRPr>
            </a:lvl1pPr>
            <a:lvl2pPr lvl="1" algn="ctr">
              <a:lnSpc>
                <a:spcPct val="100000"/>
              </a:lnSpc>
              <a:spcBef>
                <a:spcPts val="0"/>
              </a:spcBef>
              <a:spcAft>
                <a:spcPts val="0"/>
              </a:spcAft>
              <a:buClr>
                <a:schemeClr val="lt2"/>
              </a:buClr>
              <a:buSzPts val="3600"/>
              <a:buNone/>
              <a:defRPr sz="3600">
                <a:solidFill>
                  <a:schemeClr val="lt2"/>
                </a:solidFill>
              </a:defRPr>
            </a:lvl2pPr>
            <a:lvl3pPr lvl="2" algn="ctr">
              <a:lnSpc>
                <a:spcPct val="100000"/>
              </a:lnSpc>
              <a:spcBef>
                <a:spcPts val="0"/>
              </a:spcBef>
              <a:spcAft>
                <a:spcPts val="0"/>
              </a:spcAft>
              <a:buClr>
                <a:schemeClr val="lt2"/>
              </a:buClr>
              <a:buSzPts val="3600"/>
              <a:buNone/>
              <a:defRPr sz="3600">
                <a:solidFill>
                  <a:schemeClr val="lt2"/>
                </a:solidFill>
              </a:defRPr>
            </a:lvl3pPr>
            <a:lvl4pPr lvl="3" algn="ctr">
              <a:lnSpc>
                <a:spcPct val="100000"/>
              </a:lnSpc>
              <a:spcBef>
                <a:spcPts val="0"/>
              </a:spcBef>
              <a:spcAft>
                <a:spcPts val="0"/>
              </a:spcAft>
              <a:buClr>
                <a:schemeClr val="lt2"/>
              </a:buClr>
              <a:buSzPts val="3600"/>
              <a:buNone/>
              <a:defRPr sz="3600">
                <a:solidFill>
                  <a:schemeClr val="lt2"/>
                </a:solidFill>
              </a:defRPr>
            </a:lvl4pPr>
            <a:lvl5pPr lvl="4" algn="ctr">
              <a:lnSpc>
                <a:spcPct val="100000"/>
              </a:lnSpc>
              <a:spcBef>
                <a:spcPts val="0"/>
              </a:spcBef>
              <a:spcAft>
                <a:spcPts val="0"/>
              </a:spcAft>
              <a:buClr>
                <a:schemeClr val="lt2"/>
              </a:buClr>
              <a:buSzPts val="3600"/>
              <a:buNone/>
              <a:defRPr sz="3600">
                <a:solidFill>
                  <a:schemeClr val="lt2"/>
                </a:solidFill>
              </a:defRPr>
            </a:lvl5pPr>
            <a:lvl6pPr lvl="5" algn="ctr">
              <a:lnSpc>
                <a:spcPct val="100000"/>
              </a:lnSpc>
              <a:spcBef>
                <a:spcPts val="0"/>
              </a:spcBef>
              <a:spcAft>
                <a:spcPts val="0"/>
              </a:spcAft>
              <a:buClr>
                <a:schemeClr val="lt2"/>
              </a:buClr>
              <a:buSzPts val="3600"/>
              <a:buNone/>
              <a:defRPr sz="3600">
                <a:solidFill>
                  <a:schemeClr val="lt2"/>
                </a:solidFill>
              </a:defRPr>
            </a:lvl6pPr>
            <a:lvl7pPr lvl="6" algn="ctr">
              <a:lnSpc>
                <a:spcPct val="100000"/>
              </a:lnSpc>
              <a:spcBef>
                <a:spcPts val="0"/>
              </a:spcBef>
              <a:spcAft>
                <a:spcPts val="0"/>
              </a:spcAft>
              <a:buClr>
                <a:schemeClr val="lt2"/>
              </a:buClr>
              <a:buSzPts val="3600"/>
              <a:buNone/>
              <a:defRPr sz="3600">
                <a:solidFill>
                  <a:schemeClr val="lt2"/>
                </a:solidFill>
              </a:defRPr>
            </a:lvl7pPr>
            <a:lvl8pPr lvl="7" algn="ctr">
              <a:lnSpc>
                <a:spcPct val="100000"/>
              </a:lnSpc>
              <a:spcBef>
                <a:spcPts val="0"/>
              </a:spcBef>
              <a:spcAft>
                <a:spcPts val="0"/>
              </a:spcAft>
              <a:buClr>
                <a:schemeClr val="lt2"/>
              </a:buClr>
              <a:buSzPts val="3600"/>
              <a:buNone/>
              <a:defRPr sz="3600">
                <a:solidFill>
                  <a:schemeClr val="lt2"/>
                </a:solidFill>
              </a:defRPr>
            </a:lvl8pPr>
            <a:lvl9pPr lvl="8" algn="ctr">
              <a:lnSpc>
                <a:spcPct val="100000"/>
              </a:lnSpc>
              <a:spcBef>
                <a:spcPts val="0"/>
              </a:spcBef>
              <a:spcAft>
                <a:spcPts val="0"/>
              </a:spcAft>
              <a:buClr>
                <a:schemeClr val="lt2"/>
              </a:buClr>
              <a:buSzPts val="3600"/>
              <a:buNone/>
              <a:defRPr sz="3600">
                <a:solidFill>
                  <a:schemeClr val="lt2"/>
                </a:solidFill>
              </a:defRPr>
            </a:lvl9pPr>
          </a:lstStyle>
          <a:p/>
        </p:txBody>
      </p:sp>
      <p:sp>
        <p:nvSpPr>
          <p:cNvPr id="40" name="Google Shape;40;p56"/>
          <p:cNvSpPr txBox="1"/>
          <p:nvPr>
            <p:ph idx="2" type="title"/>
          </p:nvPr>
        </p:nvSpPr>
        <p:spPr>
          <a:xfrm>
            <a:off x="5078675" y="1189200"/>
            <a:ext cx="3393900" cy="885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6000"/>
              <a:buNone/>
              <a:defRPr sz="6000">
                <a:solidFill>
                  <a:schemeClr val="accent4"/>
                </a:solidFill>
              </a:defRPr>
            </a:lvl1pPr>
            <a:lvl2pPr lvl="1" algn="ctr">
              <a:lnSpc>
                <a:spcPct val="100000"/>
              </a:lnSpc>
              <a:spcBef>
                <a:spcPts val="0"/>
              </a:spcBef>
              <a:spcAft>
                <a:spcPts val="0"/>
              </a:spcAft>
              <a:buClr>
                <a:schemeClr val="lt2"/>
              </a:buClr>
              <a:buSzPts val="12000"/>
              <a:buNone/>
              <a:defRPr sz="12000">
                <a:solidFill>
                  <a:schemeClr val="lt2"/>
                </a:solidFill>
              </a:defRPr>
            </a:lvl2pPr>
            <a:lvl3pPr lvl="2" algn="ctr">
              <a:lnSpc>
                <a:spcPct val="100000"/>
              </a:lnSpc>
              <a:spcBef>
                <a:spcPts val="0"/>
              </a:spcBef>
              <a:spcAft>
                <a:spcPts val="0"/>
              </a:spcAft>
              <a:buClr>
                <a:schemeClr val="lt2"/>
              </a:buClr>
              <a:buSzPts val="12000"/>
              <a:buNone/>
              <a:defRPr sz="12000">
                <a:solidFill>
                  <a:schemeClr val="lt2"/>
                </a:solidFill>
              </a:defRPr>
            </a:lvl3pPr>
            <a:lvl4pPr lvl="3" algn="ctr">
              <a:lnSpc>
                <a:spcPct val="100000"/>
              </a:lnSpc>
              <a:spcBef>
                <a:spcPts val="0"/>
              </a:spcBef>
              <a:spcAft>
                <a:spcPts val="0"/>
              </a:spcAft>
              <a:buClr>
                <a:schemeClr val="lt2"/>
              </a:buClr>
              <a:buSzPts val="12000"/>
              <a:buNone/>
              <a:defRPr sz="12000">
                <a:solidFill>
                  <a:schemeClr val="lt2"/>
                </a:solidFill>
              </a:defRPr>
            </a:lvl4pPr>
            <a:lvl5pPr lvl="4" algn="ctr">
              <a:lnSpc>
                <a:spcPct val="100000"/>
              </a:lnSpc>
              <a:spcBef>
                <a:spcPts val="0"/>
              </a:spcBef>
              <a:spcAft>
                <a:spcPts val="0"/>
              </a:spcAft>
              <a:buClr>
                <a:schemeClr val="lt2"/>
              </a:buClr>
              <a:buSzPts val="12000"/>
              <a:buNone/>
              <a:defRPr sz="12000">
                <a:solidFill>
                  <a:schemeClr val="lt2"/>
                </a:solidFill>
              </a:defRPr>
            </a:lvl5pPr>
            <a:lvl6pPr lvl="5" algn="ctr">
              <a:lnSpc>
                <a:spcPct val="100000"/>
              </a:lnSpc>
              <a:spcBef>
                <a:spcPts val="0"/>
              </a:spcBef>
              <a:spcAft>
                <a:spcPts val="0"/>
              </a:spcAft>
              <a:buClr>
                <a:schemeClr val="lt2"/>
              </a:buClr>
              <a:buSzPts val="12000"/>
              <a:buNone/>
              <a:defRPr sz="12000">
                <a:solidFill>
                  <a:schemeClr val="lt2"/>
                </a:solidFill>
              </a:defRPr>
            </a:lvl6pPr>
            <a:lvl7pPr lvl="6" algn="ctr">
              <a:lnSpc>
                <a:spcPct val="100000"/>
              </a:lnSpc>
              <a:spcBef>
                <a:spcPts val="0"/>
              </a:spcBef>
              <a:spcAft>
                <a:spcPts val="0"/>
              </a:spcAft>
              <a:buClr>
                <a:schemeClr val="lt2"/>
              </a:buClr>
              <a:buSzPts val="12000"/>
              <a:buNone/>
              <a:defRPr sz="12000">
                <a:solidFill>
                  <a:schemeClr val="lt2"/>
                </a:solidFill>
              </a:defRPr>
            </a:lvl7pPr>
            <a:lvl8pPr lvl="7" algn="ctr">
              <a:lnSpc>
                <a:spcPct val="100000"/>
              </a:lnSpc>
              <a:spcBef>
                <a:spcPts val="0"/>
              </a:spcBef>
              <a:spcAft>
                <a:spcPts val="0"/>
              </a:spcAft>
              <a:buClr>
                <a:schemeClr val="lt2"/>
              </a:buClr>
              <a:buSzPts val="12000"/>
              <a:buNone/>
              <a:defRPr sz="12000">
                <a:solidFill>
                  <a:schemeClr val="lt2"/>
                </a:solidFill>
              </a:defRPr>
            </a:lvl8pPr>
            <a:lvl9pPr lvl="8" algn="ctr">
              <a:lnSpc>
                <a:spcPct val="100000"/>
              </a:lnSpc>
              <a:spcBef>
                <a:spcPts val="0"/>
              </a:spcBef>
              <a:spcAft>
                <a:spcPts val="0"/>
              </a:spcAft>
              <a:buClr>
                <a:schemeClr val="lt2"/>
              </a:buClr>
              <a:buSzPts val="12000"/>
              <a:buNone/>
              <a:defRPr sz="12000">
                <a:solidFill>
                  <a:schemeClr val="lt2"/>
                </a:solidFill>
              </a:defRPr>
            </a:lvl9pPr>
          </a:lstStyle>
          <a:p/>
        </p:txBody>
      </p:sp>
      <p:sp>
        <p:nvSpPr>
          <p:cNvPr id="41" name="Google Shape;41;p56"/>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l">
              <a:lnSpc>
                <a:spcPct val="100000"/>
              </a:lnSpc>
              <a:spcBef>
                <a:spcPts val="0"/>
              </a:spcBef>
              <a:spcAft>
                <a:spcPts val="0"/>
              </a:spcAft>
              <a:buClr>
                <a:schemeClr val="lt2"/>
              </a:buClr>
              <a:buSzPts val="1400"/>
              <a:buNone/>
              <a:defRPr>
                <a:solidFill>
                  <a:schemeClr val="lt2"/>
                </a:solidFill>
              </a:defRPr>
            </a:lvl2pPr>
            <a:lvl3pPr lvl="2" algn="l">
              <a:lnSpc>
                <a:spcPct val="100000"/>
              </a:lnSpc>
              <a:spcBef>
                <a:spcPts val="0"/>
              </a:spcBef>
              <a:spcAft>
                <a:spcPts val="0"/>
              </a:spcAft>
              <a:buClr>
                <a:schemeClr val="lt2"/>
              </a:buClr>
              <a:buSzPts val="1400"/>
              <a:buNone/>
              <a:defRPr>
                <a:solidFill>
                  <a:schemeClr val="lt2"/>
                </a:solidFill>
              </a:defRPr>
            </a:lvl3pPr>
            <a:lvl4pPr lvl="3" algn="l">
              <a:lnSpc>
                <a:spcPct val="100000"/>
              </a:lnSpc>
              <a:spcBef>
                <a:spcPts val="0"/>
              </a:spcBef>
              <a:spcAft>
                <a:spcPts val="0"/>
              </a:spcAft>
              <a:buClr>
                <a:schemeClr val="lt2"/>
              </a:buClr>
              <a:buSzPts val="1400"/>
              <a:buNone/>
              <a:defRPr>
                <a:solidFill>
                  <a:schemeClr val="lt2"/>
                </a:solidFill>
              </a:defRPr>
            </a:lvl4pPr>
            <a:lvl5pPr lvl="4" algn="l">
              <a:lnSpc>
                <a:spcPct val="100000"/>
              </a:lnSpc>
              <a:spcBef>
                <a:spcPts val="0"/>
              </a:spcBef>
              <a:spcAft>
                <a:spcPts val="0"/>
              </a:spcAft>
              <a:buClr>
                <a:schemeClr val="lt2"/>
              </a:buClr>
              <a:buSzPts val="1400"/>
              <a:buNone/>
              <a:defRPr>
                <a:solidFill>
                  <a:schemeClr val="lt2"/>
                </a:solidFill>
              </a:defRPr>
            </a:lvl5pPr>
            <a:lvl6pPr lvl="5" algn="l">
              <a:lnSpc>
                <a:spcPct val="100000"/>
              </a:lnSpc>
              <a:spcBef>
                <a:spcPts val="0"/>
              </a:spcBef>
              <a:spcAft>
                <a:spcPts val="0"/>
              </a:spcAft>
              <a:buClr>
                <a:schemeClr val="lt2"/>
              </a:buClr>
              <a:buSzPts val="1400"/>
              <a:buNone/>
              <a:defRPr>
                <a:solidFill>
                  <a:schemeClr val="lt2"/>
                </a:solidFill>
              </a:defRPr>
            </a:lvl6pPr>
            <a:lvl7pPr lvl="6" algn="l">
              <a:lnSpc>
                <a:spcPct val="100000"/>
              </a:lnSpc>
              <a:spcBef>
                <a:spcPts val="0"/>
              </a:spcBef>
              <a:spcAft>
                <a:spcPts val="0"/>
              </a:spcAft>
              <a:buClr>
                <a:schemeClr val="lt2"/>
              </a:buClr>
              <a:buSzPts val="1400"/>
              <a:buNone/>
              <a:defRPr>
                <a:solidFill>
                  <a:schemeClr val="lt2"/>
                </a:solidFill>
              </a:defRPr>
            </a:lvl7pPr>
            <a:lvl8pPr lvl="7" algn="l">
              <a:lnSpc>
                <a:spcPct val="100000"/>
              </a:lnSpc>
              <a:spcBef>
                <a:spcPts val="0"/>
              </a:spcBef>
              <a:spcAft>
                <a:spcPts val="0"/>
              </a:spcAft>
              <a:buClr>
                <a:schemeClr val="lt2"/>
              </a:buClr>
              <a:buSzPts val="1400"/>
              <a:buNone/>
              <a:defRPr>
                <a:solidFill>
                  <a:schemeClr val="lt2"/>
                </a:solidFill>
              </a:defRPr>
            </a:lvl8pPr>
            <a:lvl9pPr lvl="8" algn="l">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6"/>
        </a:solidFill>
      </p:bgPr>
    </p:bg>
    <p:spTree>
      <p:nvGrpSpPr>
        <p:cNvPr id="42" name="Shape 42"/>
        <p:cNvGrpSpPr/>
        <p:nvPr/>
      </p:nvGrpSpPr>
      <p:grpSpPr>
        <a:xfrm>
          <a:off x="0" y="0"/>
          <a:ext cx="0" cy="0"/>
          <a:chOff x="0" y="0"/>
          <a:chExt cx="0" cy="0"/>
        </a:xfrm>
      </p:grpSpPr>
      <p:sp>
        <p:nvSpPr>
          <p:cNvPr id="43" name="Google Shape;43;p57"/>
          <p:cNvSpPr txBox="1"/>
          <p:nvPr>
            <p:ph idx="1" type="body"/>
          </p:nvPr>
        </p:nvSpPr>
        <p:spPr>
          <a:xfrm>
            <a:off x="4538400" y="1945025"/>
            <a:ext cx="3534300" cy="16965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4" name="Google Shape;44;p57"/>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7"/>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6"/>
        </a:solidFill>
      </p:bgPr>
    </p:bg>
    <p:spTree>
      <p:nvGrpSpPr>
        <p:cNvPr id="46" name="Shape 46"/>
        <p:cNvGrpSpPr/>
        <p:nvPr/>
      </p:nvGrpSpPr>
      <p:grpSpPr>
        <a:xfrm>
          <a:off x="0" y="0"/>
          <a:ext cx="0" cy="0"/>
          <a:chOff x="0" y="0"/>
          <a:chExt cx="0" cy="0"/>
        </a:xfrm>
      </p:grpSpPr>
      <p:sp>
        <p:nvSpPr>
          <p:cNvPr id="47" name="Google Shape;47;p54"/>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4"/>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 name="Google Shape;49;p54"/>
          <p:cNvSpPr txBox="1"/>
          <p:nvPr>
            <p:ph idx="1" type="body"/>
          </p:nvPr>
        </p:nvSpPr>
        <p:spPr>
          <a:xfrm>
            <a:off x="662100" y="1383125"/>
            <a:ext cx="7810500" cy="3232800"/>
          </a:xfrm>
          <a:prstGeom prst="rect">
            <a:avLst/>
          </a:prstGeom>
          <a:noFill/>
          <a:ln>
            <a:noFill/>
          </a:ln>
        </p:spPr>
        <p:txBody>
          <a:bodyPr anchorCtr="0" anchor="ctr" bIns="91425" lIns="91425" spcFirstLastPara="1" rIns="91425" wrap="square" tIns="91425">
            <a:noAutofit/>
          </a:bodyPr>
          <a:lstStyle>
            <a:lvl1pPr indent="-298450" lvl="0" marL="457200" algn="l">
              <a:lnSpc>
                <a:spcPct val="100000"/>
              </a:lnSpc>
              <a:spcBef>
                <a:spcPts val="0"/>
              </a:spcBef>
              <a:spcAft>
                <a:spcPts val="0"/>
              </a:spcAft>
              <a:buSzPts val="1100"/>
              <a:buChar char="●"/>
              <a:defRPr sz="1100"/>
            </a:lvl1pPr>
            <a:lvl2pPr indent="-298450" lvl="1" marL="914400" algn="l">
              <a:lnSpc>
                <a:spcPct val="100000"/>
              </a:lnSpc>
              <a:spcBef>
                <a:spcPts val="0"/>
              </a:spcBef>
              <a:spcAft>
                <a:spcPts val="0"/>
              </a:spcAft>
              <a:buSzPts val="1100"/>
              <a:buChar char="○"/>
              <a:defRPr sz="1100"/>
            </a:lvl2pPr>
            <a:lvl3pPr indent="-298450" lvl="2" marL="1371600" algn="l">
              <a:lnSpc>
                <a:spcPct val="100000"/>
              </a:lnSpc>
              <a:spcBef>
                <a:spcPts val="0"/>
              </a:spcBef>
              <a:spcAft>
                <a:spcPts val="0"/>
              </a:spcAft>
              <a:buSzPts val="1100"/>
              <a:buChar char="■"/>
              <a:defRPr sz="1100"/>
            </a:lvl3pPr>
            <a:lvl4pPr indent="-298450" lvl="3" marL="1828800" algn="l">
              <a:lnSpc>
                <a:spcPct val="100000"/>
              </a:lnSpc>
              <a:spcBef>
                <a:spcPts val="0"/>
              </a:spcBef>
              <a:spcAft>
                <a:spcPts val="0"/>
              </a:spcAft>
              <a:buSzPts val="1100"/>
              <a:buChar char="●"/>
              <a:defRPr sz="1100"/>
            </a:lvl4pPr>
            <a:lvl5pPr indent="-298450" lvl="4" marL="2286000" algn="l">
              <a:lnSpc>
                <a:spcPct val="100000"/>
              </a:lnSpc>
              <a:spcBef>
                <a:spcPts val="0"/>
              </a:spcBef>
              <a:spcAft>
                <a:spcPts val="0"/>
              </a:spcAft>
              <a:buSzPts val="1100"/>
              <a:buChar char="○"/>
              <a:defRPr sz="1100"/>
            </a:lvl5pPr>
            <a:lvl6pPr indent="-298450" lvl="5" marL="2743200" algn="l">
              <a:lnSpc>
                <a:spcPct val="100000"/>
              </a:lnSpc>
              <a:spcBef>
                <a:spcPts val="0"/>
              </a:spcBef>
              <a:spcAft>
                <a:spcPts val="0"/>
              </a:spcAft>
              <a:buSzPts val="1100"/>
              <a:buChar char="■"/>
              <a:defRPr sz="1100"/>
            </a:lvl6pPr>
            <a:lvl7pPr indent="-298450" lvl="6" marL="3200400" algn="l">
              <a:lnSpc>
                <a:spcPct val="100000"/>
              </a:lnSpc>
              <a:spcBef>
                <a:spcPts val="0"/>
              </a:spcBef>
              <a:spcAft>
                <a:spcPts val="0"/>
              </a:spcAft>
              <a:buSzPts val="1100"/>
              <a:buChar char="●"/>
              <a:defRPr sz="1100"/>
            </a:lvl7pPr>
            <a:lvl8pPr indent="-298450" lvl="7" marL="3657600" algn="l">
              <a:lnSpc>
                <a:spcPct val="100000"/>
              </a:lnSpc>
              <a:spcBef>
                <a:spcPts val="0"/>
              </a:spcBef>
              <a:spcAft>
                <a:spcPts val="0"/>
              </a:spcAft>
              <a:buSzPts val="1100"/>
              <a:buChar char="○"/>
              <a:defRPr sz="1100"/>
            </a:lvl8pPr>
            <a:lvl9pPr indent="-298450" lvl="8" marL="4114800" algn="l">
              <a:lnSpc>
                <a:spcPct val="100000"/>
              </a:lnSpc>
              <a:spcBef>
                <a:spcPts val="0"/>
              </a:spcBef>
              <a:spcAft>
                <a:spcPts val="0"/>
              </a:spcAft>
              <a:buSzPts val="1100"/>
              <a:buChar char="■"/>
              <a:defRPr sz="1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bg>
      <p:bgPr>
        <a:solidFill>
          <a:schemeClr val="lt2"/>
        </a:solidFill>
      </p:bgPr>
    </p:bg>
    <p:spTree>
      <p:nvGrpSpPr>
        <p:cNvPr id="50" name="Shape 50"/>
        <p:cNvGrpSpPr/>
        <p:nvPr/>
      </p:nvGrpSpPr>
      <p:grpSpPr>
        <a:xfrm>
          <a:off x="0" y="0"/>
          <a:ext cx="0" cy="0"/>
          <a:chOff x="0" y="0"/>
          <a:chExt cx="0" cy="0"/>
        </a:xfrm>
      </p:grpSpPr>
      <p:pic>
        <p:nvPicPr>
          <p:cNvPr id="51" name="Google Shape;51;p75"/>
          <p:cNvPicPr preferRelativeResize="0"/>
          <p:nvPr/>
        </p:nvPicPr>
        <p:blipFill rotWithShape="1">
          <a:blip r:embed="rId2">
            <a:alphaModFix/>
          </a:blip>
          <a:srcRect b="0" l="10193" r="0" t="0"/>
          <a:stretch/>
        </p:blipFill>
        <p:spPr>
          <a:xfrm>
            <a:off x="3981425" y="0"/>
            <a:ext cx="5162576" cy="5143499"/>
          </a:xfrm>
          <a:prstGeom prst="rect">
            <a:avLst/>
          </a:prstGeom>
          <a:noFill/>
          <a:ln>
            <a:noFill/>
          </a:ln>
        </p:spPr>
      </p:pic>
      <p:sp>
        <p:nvSpPr>
          <p:cNvPr id="52" name="Google Shape;52;p75"/>
          <p:cNvSpPr/>
          <p:nvPr/>
        </p:nvSpPr>
        <p:spPr>
          <a:xfrm rot="5400000">
            <a:off x="1495950" y="-276066"/>
            <a:ext cx="3358800" cy="5026500"/>
          </a:xfrm>
          <a:prstGeom prst="rect">
            <a:avLst/>
          </a:prstGeom>
          <a:solidFill>
            <a:srgbClr val="D3EDBE">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5"/>
          <p:cNvSpPr txBox="1"/>
          <p:nvPr>
            <p:ph type="title"/>
          </p:nvPr>
        </p:nvSpPr>
        <p:spPr>
          <a:xfrm>
            <a:off x="662100" y="655800"/>
            <a:ext cx="2917500" cy="688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atin typeface="Barlow"/>
                <a:ea typeface="Barlow"/>
                <a:cs typeface="Barlow"/>
                <a:sym typeface="Barlow"/>
              </a:defRPr>
            </a:lvl2pPr>
            <a:lvl3pPr lvl="2" algn="l">
              <a:lnSpc>
                <a:spcPct val="100000"/>
              </a:lnSpc>
              <a:spcBef>
                <a:spcPts val="0"/>
              </a:spcBef>
              <a:spcAft>
                <a:spcPts val="0"/>
              </a:spcAft>
              <a:buSzPts val="2800"/>
              <a:buNone/>
              <a:defRPr>
                <a:latin typeface="Barlow"/>
                <a:ea typeface="Barlow"/>
                <a:cs typeface="Barlow"/>
                <a:sym typeface="Barlow"/>
              </a:defRPr>
            </a:lvl3pPr>
            <a:lvl4pPr lvl="3" algn="l">
              <a:lnSpc>
                <a:spcPct val="100000"/>
              </a:lnSpc>
              <a:spcBef>
                <a:spcPts val="0"/>
              </a:spcBef>
              <a:spcAft>
                <a:spcPts val="0"/>
              </a:spcAft>
              <a:buSzPts val="2800"/>
              <a:buNone/>
              <a:defRPr>
                <a:latin typeface="Barlow"/>
                <a:ea typeface="Barlow"/>
                <a:cs typeface="Barlow"/>
                <a:sym typeface="Barlow"/>
              </a:defRPr>
            </a:lvl4pPr>
            <a:lvl5pPr lvl="4" algn="l">
              <a:lnSpc>
                <a:spcPct val="100000"/>
              </a:lnSpc>
              <a:spcBef>
                <a:spcPts val="0"/>
              </a:spcBef>
              <a:spcAft>
                <a:spcPts val="0"/>
              </a:spcAft>
              <a:buSzPts val="2800"/>
              <a:buNone/>
              <a:defRPr>
                <a:latin typeface="Barlow"/>
                <a:ea typeface="Barlow"/>
                <a:cs typeface="Barlow"/>
                <a:sym typeface="Barlow"/>
              </a:defRPr>
            </a:lvl5pPr>
            <a:lvl6pPr lvl="5" algn="l">
              <a:lnSpc>
                <a:spcPct val="100000"/>
              </a:lnSpc>
              <a:spcBef>
                <a:spcPts val="0"/>
              </a:spcBef>
              <a:spcAft>
                <a:spcPts val="0"/>
              </a:spcAft>
              <a:buSzPts val="2800"/>
              <a:buNone/>
              <a:defRPr>
                <a:latin typeface="Barlow"/>
                <a:ea typeface="Barlow"/>
                <a:cs typeface="Barlow"/>
                <a:sym typeface="Barlow"/>
              </a:defRPr>
            </a:lvl6pPr>
            <a:lvl7pPr lvl="6" algn="l">
              <a:lnSpc>
                <a:spcPct val="100000"/>
              </a:lnSpc>
              <a:spcBef>
                <a:spcPts val="0"/>
              </a:spcBef>
              <a:spcAft>
                <a:spcPts val="0"/>
              </a:spcAft>
              <a:buSzPts val="2800"/>
              <a:buNone/>
              <a:defRPr>
                <a:latin typeface="Barlow"/>
                <a:ea typeface="Barlow"/>
                <a:cs typeface="Barlow"/>
                <a:sym typeface="Barlow"/>
              </a:defRPr>
            </a:lvl7pPr>
            <a:lvl8pPr lvl="7" algn="l">
              <a:lnSpc>
                <a:spcPct val="100000"/>
              </a:lnSpc>
              <a:spcBef>
                <a:spcPts val="0"/>
              </a:spcBef>
              <a:spcAft>
                <a:spcPts val="0"/>
              </a:spcAft>
              <a:buSzPts val="2800"/>
              <a:buNone/>
              <a:defRPr>
                <a:latin typeface="Barlow"/>
                <a:ea typeface="Barlow"/>
                <a:cs typeface="Barlow"/>
                <a:sym typeface="Barlow"/>
              </a:defRPr>
            </a:lvl8pPr>
            <a:lvl9pPr lvl="8" algn="l">
              <a:lnSpc>
                <a:spcPct val="100000"/>
              </a:lnSpc>
              <a:spcBef>
                <a:spcPts val="0"/>
              </a:spcBef>
              <a:spcAft>
                <a:spcPts val="0"/>
              </a:spcAft>
              <a:buSzPts val="2800"/>
              <a:buNone/>
              <a:defRPr>
                <a:latin typeface="Barlow"/>
                <a:ea typeface="Barlow"/>
                <a:cs typeface="Barlow"/>
                <a:sym typeface="Barlow"/>
              </a:defRPr>
            </a:lvl9pPr>
          </a:lstStyle>
          <a:p/>
        </p:txBody>
      </p:sp>
      <p:sp>
        <p:nvSpPr>
          <p:cNvPr id="54" name="Google Shape;54;p75"/>
          <p:cNvSpPr txBox="1"/>
          <p:nvPr>
            <p:ph idx="1" type="subTitle"/>
          </p:nvPr>
        </p:nvSpPr>
        <p:spPr>
          <a:xfrm>
            <a:off x="662100" y="1481875"/>
            <a:ext cx="2917500" cy="380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b="1"/>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p:txBody>
      </p:sp>
      <p:sp>
        <p:nvSpPr>
          <p:cNvPr id="55" name="Google Shape;55;p75"/>
          <p:cNvSpPr txBox="1"/>
          <p:nvPr>
            <p:ph idx="2" type="subTitle"/>
          </p:nvPr>
        </p:nvSpPr>
        <p:spPr>
          <a:xfrm>
            <a:off x="662100" y="1862575"/>
            <a:ext cx="2917500" cy="84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5"/>
          <p:cNvSpPr txBox="1"/>
          <p:nvPr/>
        </p:nvSpPr>
        <p:spPr>
          <a:xfrm>
            <a:off x="662100" y="2705575"/>
            <a:ext cx="3250200" cy="84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Barlow"/>
                <a:ea typeface="Barlow"/>
                <a:cs typeface="Barlow"/>
                <a:sym typeface="Barlow"/>
              </a:rPr>
              <a:t>CREDITS:</a:t>
            </a:r>
            <a:r>
              <a:rPr b="0" i="0" lang="en" sz="1200" u="none" cap="none" strike="noStrike">
                <a:solidFill>
                  <a:schemeClr val="dk1"/>
                </a:solidFill>
                <a:latin typeface="Barlow"/>
                <a:ea typeface="Barlow"/>
                <a:cs typeface="Barlow"/>
                <a:sym typeface="Barlow"/>
              </a:rPr>
              <a:t> This presentation template was created by </a:t>
            </a:r>
            <a:r>
              <a:rPr b="1" i="0" lang="en" sz="1200" u="none" cap="none" strike="noStrike">
                <a:solidFill>
                  <a:schemeClr val="dk1"/>
                </a:solidFill>
                <a:uFill>
                  <a:noFill/>
                </a:uFill>
                <a:latin typeface="Barlow"/>
                <a:ea typeface="Barlow"/>
                <a:cs typeface="Barlow"/>
                <a:sym typeface="Barlow"/>
                <a:hlinkClick r:id="rId3">
                  <a:extLst>
                    <a:ext uri="{A12FA001-AC4F-418D-AE19-62706E023703}">
                      <ahyp:hlinkClr val="tx"/>
                    </a:ext>
                  </a:extLst>
                </a:hlinkClick>
              </a:rPr>
              <a:t>Slidesgo</a:t>
            </a:r>
            <a:r>
              <a:rPr b="0" i="0" lang="en" sz="1200" u="none" cap="none" strike="noStrike">
                <a:solidFill>
                  <a:schemeClr val="dk1"/>
                </a:solidFill>
                <a:latin typeface="Barlow"/>
                <a:ea typeface="Barlow"/>
                <a:cs typeface="Barlow"/>
                <a:sym typeface="Barlow"/>
              </a:rPr>
              <a:t>, including icons by </a:t>
            </a:r>
            <a:r>
              <a:rPr b="1" i="0" lang="en" sz="1200" u="none" cap="none" strike="noStrike">
                <a:solidFill>
                  <a:schemeClr val="dk1"/>
                </a:solidFill>
                <a:uFill>
                  <a:noFill/>
                </a:uFill>
                <a:latin typeface="Barlow"/>
                <a:ea typeface="Barlow"/>
                <a:cs typeface="Barlow"/>
                <a:sym typeface="Barlow"/>
                <a:hlinkClick r:id="rId4">
                  <a:extLst>
                    <a:ext uri="{A12FA001-AC4F-418D-AE19-62706E023703}">
                      <ahyp:hlinkClr val="tx"/>
                    </a:ext>
                  </a:extLst>
                </a:hlinkClick>
              </a:rPr>
              <a:t>Flaticon</a:t>
            </a:r>
            <a:r>
              <a:rPr b="0" i="0" lang="en" sz="1200" u="none" cap="none" strike="noStrike">
                <a:solidFill>
                  <a:schemeClr val="dk1"/>
                </a:solidFill>
                <a:latin typeface="Barlow"/>
                <a:ea typeface="Barlow"/>
                <a:cs typeface="Barlow"/>
                <a:sym typeface="Barlow"/>
              </a:rPr>
              <a:t>, and infographics &amp; images by </a:t>
            </a:r>
            <a:r>
              <a:rPr b="1" i="0" lang="en" sz="1200" u="none" cap="none" strike="noStrike">
                <a:solidFill>
                  <a:schemeClr val="dk1"/>
                </a:solidFill>
                <a:uFill>
                  <a:noFill/>
                </a:uFill>
                <a:latin typeface="Barlow"/>
                <a:ea typeface="Barlow"/>
                <a:cs typeface="Barlow"/>
                <a:sym typeface="Barlow"/>
                <a:hlinkClick r:id="rId5">
                  <a:extLst>
                    <a:ext uri="{A12FA001-AC4F-418D-AE19-62706E023703}">
                      <ahyp:hlinkClr val="tx"/>
                    </a:ext>
                  </a:extLst>
                </a:hlinkClick>
              </a:rPr>
              <a:t>Freepik</a:t>
            </a:r>
            <a:endParaRPr b="0" i="0" sz="1200" u="none" cap="none" strike="noStrike">
              <a:solidFill>
                <a:schemeClr val="dk1"/>
              </a:solidFill>
              <a:latin typeface="Barlow"/>
              <a:ea typeface="Barlow"/>
              <a:cs typeface="Barlow"/>
              <a:sym typeface="Barl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bg>
      <p:bgPr>
        <a:solidFill>
          <a:schemeClr val="accent1"/>
        </a:solidFill>
      </p:bgPr>
    </p:bg>
    <p:spTree>
      <p:nvGrpSpPr>
        <p:cNvPr id="57" name="Shape 57"/>
        <p:cNvGrpSpPr/>
        <p:nvPr/>
      </p:nvGrpSpPr>
      <p:grpSpPr>
        <a:xfrm>
          <a:off x="0" y="0"/>
          <a:ext cx="0" cy="0"/>
          <a:chOff x="0" y="0"/>
          <a:chExt cx="0" cy="0"/>
        </a:xfrm>
      </p:grpSpPr>
      <p:sp>
        <p:nvSpPr>
          <p:cNvPr id="58" name="Google Shape;58;p58"/>
          <p:cNvSpPr/>
          <p:nvPr/>
        </p:nvSpPr>
        <p:spPr>
          <a:xfrm>
            <a:off x="662100" y="2694525"/>
            <a:ext cx="4408800" cy="530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8"/>
          <p:cNvSpPr txBox="1"/>
          <p:nvPr>
            <p:ph type="title"/>
          </p:nvPr>
        </p:nvSpPr>
        <p:spPr>
          <a:xfrm>
            <a:off x="755700" y="2770725"/>
            <a:ext cx="4678800" cy="389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3000"/>
              <a:buNone/>
              <a:defRPr>
                <a:solidFill>
                  <a:schemeClr val="accent1"/>
                </a:solidFill>
              </a:defRPr>
            </a:lvl1pPr>
            <a:lvl2pPr lvl="1"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2pPr>
            <a:lvl3pPr lvl="2"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3pPr>
            <a:lvl4pPr lvl="3"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4pPr>
            <a:lvl5pPr lvl="4"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5pPr>
            <a:lvl6pPr lvl="5"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6pPr>
            <a:lvl7pPr lvl="6"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7pPr>
            <a:lvl8pPr lvl="7"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8pPr>
            <a:lvl9pPr lvl="8" algn="l">
              <a:lnSpc>
                <a:spcPct val="100000"/>
              </a:lnSpc>
              <a:spcBef>
                <a:spcPts val="0"/>
              </a:spcBef>
              <a:spcAft>
                <a:spcPts val="0"/>
              </a:spcAft>
              <a:buClr>
                <a:schemeClr val="lt2"/>
              </a:buClr>
              <a:buSzPts val="2800"/>
              <a:buFont typeface="Barlow Condensed"/>
              <a:buNone/>
              <a:defRPr b="1">
                <a:solidFill>
                  <a:schemeClr val="lt2"/>
                </a:solidFill>
                <a:latin typeface="Barlow Condensed"/>
                <a:ea typeface="Barlow Condensed"/>
                <a:cs typeface="Barlow Condensed"/>
                <a:sym typeface="Barlow Condensed"/>
              </a:defRPr>
            </a:lvl9pPr>
          </a:lstStyle>
          <a:p/>
        </p:txBody>
      </p:sp>
      <p:sp>
        <p:nvSpPr>
          <p:cNvPr id="60" name="Google Shape;60;p58"/>
          <p:cNvSpPr txBox="1"/>
          <p:nvPr>
            <p:ph idx="1" type="subTitle"/>
          </p:nvPr>
        </p:nvSpPr>
        <p:spPr>
          <a:xfrm>
            <a:off x="755700" y="1459350"/>
            <a:ext cx="4678800" cy="1091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2"/>
              </a:buClr>
              <a:buSzPts val="1800"/>
              <a:buNone/>
              <a:defRPr sz="1800">
                <a:solidFill>
                  <a:schemeClr val="lt2"/>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6"/>
        </a:solidFill>
      </p:bgPr>
    </p:bg>
    <p:spTree>
      <p:nvGrpSpPr>
        <p:cNvPr id="61" name="Shape 61"/>
        <p:cNvGrpSpPr/>
        <p:nvPr/>
      </p:nvGrpSpPr>
      <p:grpSpPr>
        <a:xfrm>
          <a:off x="0" y="0"/>
          <a:ext cx="0" cy="0"/>
          <a:chOff x="0" y="0"/>
          <a:chExt cx="0" cy="0"/>
        </a:xfrm>
      </p:grpSpPr>
      <p:sp>
        <p:nvSpPr>
          <p:cNvPr id="62" name="Google Shape;62;p59"/>
          <p:cNvSpPr/>
          <p:nvPr/>
        </p:nvSpPr>
        <p:spPr>
          <a:xfrm>
            <a:off x="0" y="535775"/>
            <a:ext cx="9144000" cy="653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9"/>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
    <p:bg>
      <p:bgPr>
        <a:solidFill>
          <a:schemeClr val="lt2"/>
        </a:solidFill>
      </p:bgPr>
    </p:bg>
    <p:spTree>
      <p:nvGrpSpPr>
        <p:cNvPr id="64" name="Shape 64"/>
        <p:cNvGrpSpPr/>
        <p:nvPr/>
      </p:nvGrpSpPr>
      <p:grpSpPr>
        <a:xfrm>
          <a:off x="0" y="0"/>
          <a:ext cx="0" cy="0"/>
          <a:chOff x="0" y="0"/>
          <a:chExt cx="0" cy="0"/>
        </a:xfrm>
      </p:grpSpPr>
      <p:sp>
        <p:nvSpPr>
          <p:cNvPr id="65" name="Google Shape;65;p60"/>
          <p:cNvSpPr/>
          <p:nvPr/>
        </p:nvSpPr>
        <p:spPr>
          <a:xfrm>
            <a:off x="0" y="535775"/>
            <a:ext cx="9144000" cy="65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0"/>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2"/>
          <p:cNvSpPr txBox="1"/>
          <p:nvPr>
            <p:ph type="title"/>
          </p:nvPr>
        </p:nvSpPr>
        <p:spPr>
          <a:xfrm>
            <a:off x="662100" y="535800"/>
            <a:ext cx="7810500" cy="653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247BA0"/>
              </a:buClr>
              <a:buSzPts val="3000"/>
              <a:buFont typeface="Barlow Condensed"/>
              <a:buNone/>
              <a:defRPr b="1" i="0" sz="3000" u="none" cap="none" strike="noStrike">
                <a:solidFill>
                  <a:srgbClr val="247BA0"/>
                </a:solidFill>
                <a:latin typeface="Barlow Condensed"/>
                <a:ea typeface="Barlow Condensed"/>
                <a:cs typeface="Barlow Condensed"/>
                <a:sym typeface="Barlow Condense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2"/>
          <p:cNvSpPr txBox="1"/>
          <p:nvPr>
            <p:ph idx="1" type="body"/>
          </p:nvPr>
        </p:nvSpPr>
        <p:spPr>
          <a:xfrm>
            <a:off x="662100" y="1383125"/>
            <a:ext cx="7810500" cy="32328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1pPr>
            <a:lvl2pPr indent="-317500" lvl="1" marL="9144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2pPr>
            <a:lvl3pPr indent="-317500" lvl="2" marL="13716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3pPr>
            <a:lvl4pPr indent="-317500" lvl="3" marL="18288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4pPr>
            <a:lvl5pPr indent="-317500" lvl="4" marL="22860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5pPr>
            <a:lvl6pPr indent="-317500" lvl="5" marL="27432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6pPr>
            <a:lvl7pPr indent="-317500" lvl="6" marL="32004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7pPr>
            <a:lvl8pPr indent="-317500" lvl="7" marL="36576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8pPr>
            <a:lvl9pPr indent="-317500" lvl="8" marL="4114800" marR="0" rtl="0" algn="l">
              <a:lnSpc>
                <a:spcPct val="100000"/>
              </a:lnSpc>
              <a:spcBef>
                <a:spcPts val="0"/>
              </a:spcBef>
              <a:spcAft>
                <a:spcPts val="0"/>
              </a:spcAft>
              <a:buClr>
                <a:srgbClr val="247BA0"/>
              </a:buClr>
              <a:buSzPts val="1400"/>
              <a:buFont typeface="Barlow"/>
              <a:buChar char="■"/>
              <a:defRPr b="0" i="0" sz="1400" u="none" cap="none" strike="noStrike">
                <a:solidFill>
                  <a:srgbClr val="247BA0"/>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2" name="Shape 182"/>
        <p:cNvGrpSpPr/>
        <p:nvPr/>
      </p:nvGrpSpPr>
      <p:grpSpPr>
        <a:xfrm>
          <a:off x="0" y="0"/>
          <a:ext cx="0" cy="0"/>
          <a:chOff x="0" y="0"/>
          <a:chExt cx="0" cy="0"/>
        </a:xfrm>
      </p:grpSpPr>
      <p:sp>
        <p:nvSpPr>
          <p:cNvPr id="183" name="Google Shape;183;p1"/>
          <p:cNvSpPr/>
          <p:nvPr/>
        </p:nvSpPr>
        <p:spPr>
          <a:xfrm>
            <a:off x="793100" y="2346025"/>
            <a:ext cx="4422765" cy="895577"/>
          </a:xfrm>
          <a:custGeom>
            <a:rect b="b" l="l" r="r" t="t"/>
            <a:pathLst>
              <a:path extrusionOk="0" h="40084" w="197953">
                <a:moveTo>
                  <a:pt x="93235" y="1"/>
                </a:moveTo>
                <a:cubicBezTo>
                  <a:pt x="91338" y="1"/>
                  <a:pt x="89196" y="280"/>
                  <a:pt x="86774" y="937"/>
                </a:cubicBezTo>
                <a:cubicBezTo>
                  <a:pt x="80548" y="2626"/>
                  <a:pt x="74668" y="6986"/>
                  <a:pt x="73580" y="13158"/>
                </a:cubicBezTo>
                <a:cubicBezTo>
                  <a:pt x="72979" y="16554"/>
                  <a:pt x="73510" y="18773"/>
                  <a:pt x="73510" y="18773"/>
                </a:cubicBezTo>
                <a:cubicBezTo>
                  <a:pt x="72952" y="18003"/>
                  <a:pt x="72241" y="17691"/>
                  <a:pt x="71484" y="17691"/>
                </a:cubicBezTo>
                <a:cubicBezTo>
                  <a:pt x="69493" y="17691"/>
                  <a:pt x="67186" y="19856"/>
                  <a:pt x="66533" y="21567"/>
                </a:cubicBezTo>
                <a:cubicBezTo>
                  <a:pt x="65327" y="19427"/>
                  <a:pt x="63924" y="18565"/>
                  <a:pt x="62636" y="18565"/>
                </a:cubicBezTo>
                <a:cubicBezTo>
                  <a:pt x="60306" y="18565"/>
                  <a:pt x="58355" y="21390"/>
                  <a:pt x="58645" y="24574"/>
                </a:cubicBezTo>
                <a:cubicBezTo>
                  <a:pt x="58866" y="27359"/>
                  <a:pt x="60219" y="28005"/>
                  <a:pt x="57062" y="28650"/>
                </a:cubicBezTo>
                <a:cubicBezTo>
                  <a:pt x="56013" y="28650"/>
                  <a:pt x="55358" y="27339"/>
                  <a:pt x="54173" y="27339"/>
                </a:cubicBezTo>
                <a:cubicBezTo>
                  <a:pt x="54090" y="27339"/>
                  <a:pt x="54003" y="27345"/>
                  <a:pt x="53914" y="27359"/>
                </a:cubicBezTo>
                <a:cubicBezTo>
                  <a:pt x="52331" y="27580"/>
                  <a:pt x="52110" y="29083"/>
                  <a:pt x="50978" y="29941"/>
                </a:cubicBezTo>
                <a:cubicBezTo>
                  <a:pt x="49400" y="31447"/>
                  <a:pt x="48666" y="32072"/>
                  <a:pt x="47471" y="32072"/>
                </a:cubicBezTo>
                <a:cubicBezTo>
                  <a:pt x="46625" y="32072"/>
                  <a:pt x="45546" y="31759"/>
                  <a:pt x="43772" y="31223"/>
                </a:cubicBezTo>
                <a:cubicBezTo>
                  <a:pt x="42137" y="30896"/>
                  <a:pt x="41205" y="30671"/>
                  <a:pt x="40560" y="30671"/>
                </a:cubicBezTo>
                <a:cubicBezTo>
                  <a:pt x="39516" y="30671"/>
                  <a:pt x="39221" y="31259"/>
                  <a:pt x="37909" y="32948"/>
                </a:cubicBezTo>
                <a:cubicBezTo>
                  <a:pt x="36215" y="35130"/>
                  <a:pt x="34947" y="35552"/>
                  <a:pt x="33758" y="35552"/>
                </a:cubicBezTo>
                <a:cubicBezTo>
                  <a:pt x="33007" y="35552"/>
                  <a:pt x="32287" y="35383"/>
                  <a:pt x="31511" y="35383"/>
                </a:cubicBezTo>
                <a:cubicBezTo>
                  <a:pt x="30977" y="35383"/>
                  <a:pt x="30416" y="35463"/>
                  <a:pt x="29800" y="35733"/>
                </a:cubicBezTo>
                <a:cubicBezTo>
                  <a:pt x="25971" y="37236"/>
                  <a:pt x="9232" y="40084"/>
                  <a:pt x="1" y="40084"/>
                </a:cubicBezTo>
                <a:lnTo>
                  <a:pt x="197952" y="40084"/>
                </a:lnTo>
                <a:cubicBezTo>
                  <a:pt x="189975" y="40084"/>
                  <a:pt x="184792" y="37036"/>
                  <a:pt x="179788" y="37036"/>
                </a:cubicBezTo>
                <a:cubicBezTo>
                  <a:pt x="178390" y="37036"/>
                  <a:pt x="177007" y="37274"/>
                  <a:pt x="175580" y="37882"/>
                </a:cubicBezTo>
                <a:cubicBezTo>
                  <a:pt x="175194" y="36317"/>
                  <a:pt x="174463" y="35840"/>
                  <a:pt x="173612" y="35840"/>
                </a:cubicBezTo>
                <a:cubicBezTo>
                  <a:pt x="172477" y="35840"/>
                  <a:pt x="171129" y="36688"/>
                  <a:pt x="170098" y="36936"/>
                </a:cubicBezTo>
                <a:cubicBezTo>
                  <a:pt x="169708" y="37033"/>
                  <a:pt x="169342" y="37078"/>
                  <a:pt x="168999" y="37078"/>
                </a:cubicBezTo>
                <a:cubicBezTo>
                  <a:pt x="165574" y="37078"/>
                  <a:pt x="164298" y="32584"/>
                  <a:pt x="161839" y="30631"/>
                </a:cubicBezTo>
                <a:cubicBezTo>
                  <a:pt x="160631" y="29646"/>
                  <a:pt x="159224" y="29440"/>
                  <a:pt x="157797" y="29440"/>
                </a:cubicBezTo>
                <a:cubicBezTo>
                  <a:pt x="156767" y="29440"/>
                  <a:pt x="155727" y="29547"/>
                  <a:pt x="154742" y="29547"/>
                </a:cubicBezTo>
                <a:cubicBezTo>
                  <a:pt x="153526" y="29547"/>
                  <a:pt x="152395" y="29383"/>
                  <a:pt x="151475" y="28650"/>
                </a:cubicBezTo>
                <a:cubicBezTo>
                  <a:pt x="148769" y="26077"/>
                  <a:pt x="152147" y="23283"/>
                  <a:pt x="147195" y="23283"/>
                </a:cubicBezTo>
                <a:cubicBezTo>
                  <a:pt x="146293" y="18561"/>
                  <a:pt x="150343" y="14051"/>
                  <a:pt x="146063" y="8896"/>
                </a:cubicBezTo>
                <a:cubicBezTo>
                  <a:pt x="144104" y="6539"/>
                  <a:pt x="141358" y="5520"/>
                  <a:pt x="138612" y="5520"/>
                </a:cubicBezTo>
                <a:cubicBezTo>
                  <a:pt x="134518" y="5520"/>
                  <a:pt x="130426" y="7785"/>
                  <a:pt x="128944" y="11257"/>
                </a:cubicBezTo>
                <a:cubicBezTo>
                  <a:pt x="128424" y="7317"/>
                  <a:pt x="125425" y="4008"/>
                  <a:pt x="122472" y="4008"/>
                </a:cubicBezTo>
                <a:cubicBezTo>
                  <a:pt x="121562" y="4008"/>
                  <a:pt x="120655" y="4323"/>
                  <a:pt x="119827" y="5032"/>
                </a:cubicBezTo>
                <a:cubicBezTo>
                  <a:pt x="118709" y="5992"/>
                  <a:pt x="118323" y="7442"/>
                  <a:pt x="117345" y="7442"/>
                </a:cubicBezTo>
                <a:cubicBezTo>
                  <a:pt x="117117" y="7442"/>
                  <a:pt x="116856" y="7363"/>
                  <a:pt x="116547" y="7180"/>
                </a:cubicBezTo>
                <a:cubicBezTo>
                  <a:pt x="115910" y="6800"/>
                  <a:pt x="116326" y="5854"/>
                  <a:pt x="115335" y="5536"/>
                </a:cubicBezTo>
                <a:cubicBezTo>
                  <a:pt x="115036" y="5440"/>
                  <a:pt x="114763" y="5397"/>
                  <a:pt x="114512" y="5397"/>
                </a:cubicBezTo>
                <a:cubicBezTo>
                  <a:pt x="112195" y="5397"/>
                  <a:pt x="111720" y="9073"/>
                  <a:pt x="109383" y="9073"/>
                </a:cubicBezTo>
                <a:cubicBezTo>
                  <a:pt x="109098" y="9073"/>
                  <a:pt x="108785" y="9019"/>
                  <a:pt x="108438" y="8896"/>
                </a:cubicBezTo>
                <a:cubicBezTo>
                  <a:pt x="106668" y="8276"/>
                  <a:pt x="103566" y="1"/>
                  <a:pt x="932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
          <p:cNvSpPr txBox="1"/>
          <p:nvPr>
            <p:ph type="ctrTitle"/>
          </p:nvPr>
        </p:nvSpPr>
        <p:spPr>
          <a:xfrm>
            <a:off x="3803600" y="535800"/>
            <a:ext cx="4947000" cy="147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 sz="5000"/>
              <a:t>NAVIGATING THE HOME LOAN PROCESS</a:t>
            </a:r>
            <a:endParaRPr sz="5000"/>
          </a:p>
        </p:txBody>
      </p:sp>
      <p:sp>
        <p:nvSpPr>
          <p:cNvPr id="185" name="Google Shape;185;p1"/>
          <p:cNvSpPr txBox="1"/>
          <p:nvPr>
            <p:ph idx="1" type="subTitle"/>
          </p:nvPr>
        </p:nvSpPr>
        <p:spPr>
          <a:xfrm>
            <a:off x="3803850" y="2175450"/>
            <a:ext cx="4668600" cy="547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The Journey to your Destination</a:t>
            </a:r>
            <a:endParaRPr/>
          </a:p>
        </p:txBody>
      </p:sp>
      <p:sp>
        <p:nvSpPr>
          <p:cNvPr id="186" name="Google Shape;186;p1"/>
          <p:cNvSpPr/>
          <p:nvPr/>
        </p:nvSpPr>
        <p:spPr>
          <a:xfrm>
            <a:off x="0" y="3241837"/>
            <a:ext cx="9144046" cy="1901673"/>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
          <p:cNvSpPr/>
          <p:nvPr/>
        </p:nvSpPr>
        <p:spPr>
          <a:xfrm>
            <a:off x="0" y="33410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
          <p:cNvSpPr/>
          <p:nvPr/>
        </p:nvSpPr>
        <p:spPr>
          <a:xfrm>
            <a:off x="0" y="35056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
          <p:cNvSpPr/>
          <p:nvPr/>
        </p:nvSpPr>
        <p:spPr>
          <a:xfrm>
            <a:off x="0" y="36591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
          <p:cNvSpPr/>
          <p:nvPr/>
        </p:nvSpPr>
        <p:spPr>
          <a:xfrm>
            <a:off x="0" y="3801689"/>
            <a:ext cx="9144046" cy="27468"/>
          </a:xfrm>
          <a:custGeom>
            <a:rect b="b" l="l" r="r" t="t"/>
            <a:pathLst>
              <a:path extrusionOk="0" h="850" w="282966">
                <a:moveTo>
                  <a:pt x="1" y="1"/>
                </a:moveTo>
                <a:lnTo>
                  <a:pt x="1" y="850"/>
                </a:lnTo>
                <a:lnTo>
                  <a:pt x="282965" y="850"/>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 name="Google Shape;191;p1"/>
          <p:cNvGrpSpPr/>
          <p:nvPr/>
        </p:nvGrpSpPr>
        <p:grpSpPr>
          <a:xfrm>
            <a:off x="662056" y="530661"/>
            <a:ext cx="3181338" cy="4612785"/>
            <a:chOff x="888500" y="1120575"/>
            <a:chExt cx="2093950" cy="3036125"/>
          </a:xfrm>
        </p:grpSpPr>
        <p:sp>
          <p:nvSpPr>
            <p:cNvPr id="192" name="Google Shape;192;p1"/>
            <p:cNvSpPr/>
            <p:nvPr/>
          </p:nvSpPr>
          <p:spPr>
            <a:xfrm>
              <a:off x="1029525" y="2358750"/>
              <a:ext cx="1811875" cy="806475"/>
            </a:xfrm>
            <a:custGeom>
              <a:rect b="b" l="l" r="r" t="t"/>
              <a:pathLst>
                <a:path extrusionOk="0" h="32259" w="72475">
                  <a:moveTo>
                    <a:pt x="4342" y="1"/>
                  </a:moveTo>
                  <a:lnTo>
                    <a:pt x="1" y="32258"/>
                  </a:lnTo>
                  <a:lnTo>
                    <a:pt x="72475" y="32258"/>
                  </a:lnTo>
                  <a:lnTo>
                    <a:pt x="6813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
            <p:cNvSpPr/>
            <p:nvPr/>
          </p:nvSpPr>
          <p:spPr>
            <a:xfrm>
              <a:off x="1036600" y="2120875"/>
              <a:ext cx="1797725" cy="237900"/>
            </a:xfrm>
            <a:custGeom>
              <a:rect b="b" l="l" r="r" t="t"/>
              <a:pathLst>
                <a:path extrusionOk="0" h="9516" w="71909">
                  <a:moveTo>
                    <a:pt x="1" y="1"/>
                  </a:moveTo>
                  <a:cubicBezTo>
                    <a:pt x="1" y="1"/>
                    <a:pt x="1" y="5554"/>
                    <a:pt x="2645" y="9516"/>
                  </a:cubicBezTo>
                  <a:lnTo>
                    <a:pt x="69265" y="9516"/>
                  </a:lnTo>
                  <a:cubicBezTo>
                    <a:pt x="71909" y="5554"/>
                    <a:pt x="71909" y="1"/>
                    <a:pt x="719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
            <p:cNvSpPr/>
            <p:nvPr/>
          </p:nvSpPr>
          <p:spPr>
            <a:xfrm>
              <a:off x="1043025" y="2742075"/>
              <a:ext cx="1784900" cy="72750"/>
            </a:xfrm>
            <a:custGeom>
              <a:rect b="b" l="l" r="r" t="t"/>
              <a:pathLst>
                <a:path extrusionOk="0" h="2910" w="71396">
                  <a:moveTo>
                    <a:pt x="548" y="1"/>
                  </a:moveTo>
                  <a:lnTo>
                    <a:pt x="0" y="2910"/>
                  </a:lnTo>
                  <a:lnTo>
                    <a:pt x="71396" y="2910"/>
                  </a:lnTo>
                  <a:lnTo>
                    <a:pt x="70847" y="1"/>
                  </a:lnTo>
                  <a:close/>
                </a:path>
              </a:pathLst>
            </a:custGeom>
            <a:solidFill>
              <a:srgbClr val="E639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
            <p:cNvSpPr/>
            <p:nvPr/>
          </p:nvSpPr>
          <p:spPr>
            <a:xfrm>
              <a:off x="1063575" y="2583575"/>
              <a:ext cx="1743800" cy="72750"/>
            </a:xfrm>
            <a:custGeom>
              <a:rect b="b" l="l" r="r" t="t"/>
              <a:pathLst>
                <a:path extrusionOk="0" h="2910" w="69752">
                  <a:moveTo>
                    <a:pt x="549" y="1"/>
                  </a:moveTo>
                  <a:lnTo>
                    <a:pt x="0" y="2910"/>
                  </a:lnTo>
                  <a:lnTo>
                    <a:pt x="69751" y="2910"/>
                  </a:lnTo>
                  <a:lnTo>
                    <a:pt x="6920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
            <p:cNvSpPr/>
            <p:nvPr/>
          </p:nvSpPr>
          <p:spPr>
            <a:xfrm>
              <a:off x="1084125" y="2424850"/>
              <a:ext cx="1702675" cy="72750"/>
            </a:xfrm>
            <a:custGeom>
              <a:rect b="b" l="l" r="r" t="t"/>
              <a:pathLst>
                <a:path extrusionOk="0" h="2910" w="68107">
                  <a:moveTo>
                    <a:pt x="549" y="1"/>
                  </a:moveTo>
                  <a:lnTo>
                    <a:pt x="1" y="2910"/>
                  </a:lnTo>
                  <a:lnTo>
                    <a:pt x="68107" y="2910"/>
                  </a:lnTo>
                  <a:lnTo>
                    <a:pt x="675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
            <p:cNvSpPr/>
            <p:nvPr/>
          </p:nvSpPr>
          <p:spPr>
            <a:xfrm>
              <a:off x="1241525" y="2021850"/>
              <a:ext cx="1387875" cy="99050"/>
            </a:xfrm>
            <a:custGeom>
              <a:rect b="b" l="l" r="r" t="t"/>
              <a:pathLst>
                <a:path extrusionOk="0" h="3962" w="55515">
                  <a:moveTo>
                    <a:pt x="1053" y="0"/>
                  </a:moveTo>
                  <a:lnTo>
                    <a:pt x="1" y="3962"/>
                  </a:lnTo>
                  <a:lnTo>
                    <a:pt x="55515" y="3962"/>
                  </a:lnTo>
                  <a:lnTo>
                    <a:pt x="54463" y="0"/>
                  </a:lnTo>
                  <a:close/>
                </a:path>
              </a:pathLst>
            </a:custGeom>
            <a:solidFill>
              <a:srgbClr val="247B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
            <p:cNvSpPr/>
            <p:nvPr/>
          </p:nvSpPr>
          <p:spPr>
            <a:xfrm>
              <a:off x="1459500" y="1922600"/>
              <a:ext cx="951950" cy="99275"/>
            </a:xfrm>
            <a:custGeom>
              <a:rect b="b" l="l" r="r" t="t"/>
              <a:pathLst>
                <a:path extrusionOk="0" h="3971" w="38078">
                  <a:moveTo>
                    <a:pt x="1062" y="0"/>
                  </a:moveTo>
                  <a:lnTo>
                    <a:pt x="1" y="3970"/>
                  </a:lnTo>
                  <a:lnTo>
                    <a:pt x="38077" y="3970"/>
                  </a:lnTo>
                  <a:lnTo>
                    <a:pt x="3701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
            <p:cNvSpPr/>
            <p:nvPr/>
          </p:nvSpPr>
          <p:spPr>
            <a:xfrm>
              <a:off x="1285975" y="1889650"/>
              <a:ext cx="132225" cy="132225"/>
            </a:xfrm>
            <a:custGeom>
              <a:rect b="b" l="l" r="r" t="t"/>
              <a:pathLst>
                <a:path extrusionOk="0" h="5289" w="5289">
                  <a:moveTo>
                    <a:pt x="2644" y="1"/>
                  </a:moveTo>
                  <a:cubicBezTo>
                    <a:pt x="1185" y="1"/>
                    <a:pt x="0" y="1177"/>
                    <a:pt x="0" y="2645"/>
                  </a:cubicBezTo>
                  <a:cubicBezTo>
                    <a:pt x="0" y="4104"/>
                    <a:pt x="1185" y="5288"/>
                    <a:pt x="2644" y="5288"/>
                  </a:cubicBezTo>
                  <a:cubicBezTo>
                    <a:pt x="4103" y="5288"/>
                    <a:pt x="5288" y="4104"/>
                    <a:pt x="5288" y="2645"/>
                  </a:cubicBezTo>
                  <a:cubicBezTo>
                    <a:pt x="5288" y="1177"/>
                    <a:pt x="4103" y="1"/>
                    <a:pt x="264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
            <p:cNvSpPr/>
            <p:nvPr/>
          </p:nvSpPr>
          <p:spPr>
            <a:xfrm>
              <a:off x="2452525" y="1889650"/>
              <a:ext cx="132225" cy="132225"/>
            </a:xfrm>
            <a:custGeom>
              <a:rect b="b" l="l" r="r" t="t"/>
              <a:pathLst>
                <a:path extrusionOk="0" h="5289" w="5289">
                  <a:moveTo>
                    <a:pt x="2645" y="1"/>
                  </a:moveTo>
                  <a:cubicBezTo>
                    <a:pt x="1186" y="1"/>
                    <a:pt x="1" y="1177"/>
                    <a:pt x="1" y="2645"/>
                  </a:cubicBezTo>
                  <a:cubicBezTo>
                    <a:pt x="1" y="4104"/>
                    <a:pt x="1186" y="5288"/>
                    <a:pt x="2645" y="5288"/>
                  </a:cubicBezTo>
                  <a:cubicBezTo>
                    <a:pt x="4113" y="5288"/>
                    <a:pt x="5289" y="4104"/>
                    <a:pt x="5289" y="2645"/>
                  </a:cubicBezTo>
                  <a:cubicBezTo>
                    <a:pt x="5289" y="1177"/>
                    <a:pt x="4113" y="1"/>
                    <a:pt x="264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
            <p:cNvSpPr/>
            <p:nvPr/>
          </p:nvSpPr>
          <p:spPr>
            <a:xfrm>
              <a:off x="1784025" y="1740875"/>
              <a:ext cx="302900" cy="79375"/>
            </a:xfrm>
            <a:custGeom>
              <a:rect b="b" l="l" r="r" t="t"/>
              <a:pathLst>
                <a:path extrusionOk="0" h="3175" w="12116">
                  <a:moveTo>
                    <a:pt x="1" y="0"/>
                  </a:moveTo>
                  <a:lnTo>
                    <a:pt x="1" y="3175"/>
                  </a:lnTo>
                  <a:lnTo>
                    <a:pt x="12115" y="3175"/>
                  </a:lnTo>
                  <a:lnTo>
                    <a:pt x="1211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
            <p:cNvSpPr/>
            <p:nvPr/>
          </p:nvSpPr>
          <p:spPr>
            <a:xfrm>
              <a:off x="1585300" y="1685175"/>
              <a:ext cx="700350" cy="55725"/>
            </a:xfrm>
            <a:custGeom>
              <a:rect b="b" l="l" r="r" t="t"/>
              <a:pathLst>
                <a:path extrusionOk="0" h="2229" w="28014">
                  <a:moveTo>
                    <a:pt x="0" y="0"/>
                  </a:moveTo>
                  <a:cubicBezTo>
                    <a:pt x="0" y="1229"/>
                    <a:pt x="990" y="2228"/>
                    <a:pt x="2220" y="2228"/>
                  </a:cubicBezTo>
                  <a:lnTo>
                    <a:pt x="25785" y="2228"/>
                  </a:lnTo>
                  <a:cubicBezTo>
                    <a:pt x="27023" y="2228"/>
                    <a:pt x="28014" y="1229"/>
                    <a:pt x="2801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
            <p:cNvSpPr/>
            <p:nvPr/>
          </p:nvSpPr>
          <p:spPr>
            <a:xfrm>
              <a:off x="1731200" y="1820225"/>
              <a:ext cx="408550" cy="102400"/>
            </a:xfrm>
            <a:custGeom>
              <a:rect b="b" l="l" r="r" t="t"/>
              <a:pathLst>
                <a:path extrusionOk="0" h="4096" w="16342">
                  <a:moveTo>
                    <a:pt x="2114" y="1"/>
                  </a:moveTo>
                  <a:lnTo>
                    <a:pt x="0" y="4095"/>
                  </a:lnTo>
                  <a:lnTo>
                    <a:pt x="16341" y="4095"/>
                  </a:lnTo>
                  <a:lnTo>
                    <a:pt x="14228" y="1"/>
                  </a:lnTo>
                  <a:close/>
                </a:path>
              </a:pathLst>
            </a:custGeom>
            <a:solidFill>
              <a:srgbClr val="F270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
            <p:cNvSpPr/>
            <p:nvPr/>
          </p:nvSpPr>
          <p:spPr>
            <a:xfrm>
              <a:off x="1782700" y="1578825"/>
              <a:ext cx="305550" cy="106375"/>
            </a:xfrm>
            <a:custGeom>
              <a:rect b="b" l="l" r="r" t="t"/>
              <a:pathLst>
                <a:path extrusionOk="0" h="4255" w="12222">
                  <a:moveTo>
                    <a:pt x="1" y="1"/>
                  </a:moveTo>
                  <a:lnTo>
                    <a:pt x="1583" y="4254"/>
                  </a:lnTo>
                  <a:lnTo>
                    <a:pt x="10638" y="4254"/>
                  </a:lnTo>
                  <a:lnTo>
                    <a:pt x="1222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
            <p:cNvSpPr/>
            <p:nvPr/>
          </p:nvSpPr>
          <p:spPr>
            <a:xfrm>
              <a:off x="1905175" y="1120575"/>
              <a:ext cx="60375" cy="461600"/>
            </a:xfrm>
            <a:custGeom>
              <a:rect b="b" l="l" r="r" t="t"/>
              <a:pathLst>
                <a:path extrusionOk="0" h="18464" w="2415">
                  <a:moveTo>
                    <a:pt x="1212" y="0"/>
                  </a:moveTo>
                  <a:lnTo>
                    <a:pt x="611" y="9232"/>
                  </a:lnTo>
                  <a:lnTo>
                    <a:pt x="0" y="18463"/>
                  </a:lnTo>
                  <a:lnTo>
                    <a:pt x="2414" y="18463"/>
                  </a:lnTo>
                  <a:lnTo>
                    <a:pt x="1813" y="9232"/>
                  </a:lnTo>
                  <a:lnTo>
                    <a:pt x="121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
            <p:cNvSpPr/>
            <p:nvPr/>
          </p:nvSpPr>
          <p:spPr>
            <a:xfrm>
              <a:off x="1795075" y="1337425"/>
              <a:ext cx="6675" cy="241425"/>
            </a:xfrm>
            <a:custGeom>
              <a:rect b="b" l="l" r="r" t="t"/>
              <a:pathLst>
                <a:path extrusionOk="0" h="9657" w="267">
                  <a:moveTo>
                    <a:pt x="1" y="1"/>
                  </a:moveTo>
                  <a:lnTo>
                    <a:pt x="1" y="9657"/>
                  </a:lnTo>
                  <a:lnTo>
                    <a:pt x="266" y="9657"/>
                  </a:lnTo>
                  <a:lnTo>
                    <a:pt x="2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
            <p:cNvSpPr/>
            <p:nvPr/>
          </p:nvSpPr>
          <p:spPr>
            <a:xfrm>
              <a:off x="2069200" y="1337425"/>
              <a:ext cx="6650" cy="241425"/>
            </a:xfrm>
            <a:custGeom>
              <a:rect b="b" l="l" r="r" t="t"/>
              <a:pathLst>
                <a:path extrusionOk="0" h="9657" w="266">
                  <a:moveTo>
                    <a:pt x="1" y="1"/>
                  </a:moveTo>
                  <a:lnTo>
                    <a:pt x="1" y="9657"/>
                  </a:lnTo>
                  <a:lnTo>
                    <a:pt x="266" y="9657"/>
                  </a:lnTo>
                  <a:lnTo>
                    <a:pt x="26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
            <p:cNvSpPr/>
            <p:nvPr/>
          </p:nvSpPr>
          <p:spPr>
            <a:xfrm>
              <a:off x="888500" y="2305925"/>
              <a:ext cx="2093950" cy="1850775"/>
            </a:xfrm>
            <a:custGeom>
              <a:rect b="b" l="l" r="r" t="t"/>
              <a:pathLst>
                <a:path extrusionOk="0" h="74031" w="83758">
                  <a:moveTo>
                    <a:pt x="41773" y="0"/>
                  </a:moveTo>
                  <a:cubicBezTo>
                    <a:pt x="41773" y="0"/>
                    <a:pt x="24857" y="12026"/>
                    <a:pt x="0" y="19896"/>
                  </a:cubicBezTo>
                  <a:cubicBezTo>
                    <a:pt x="0" y="19896"/>
                    <a:pt x="0" y="49510"/>
                    <a:pt x="15864" y="74031"/>
                  </a:cubicBezTo>
                  <a:lnTo>
                    <a:pt x="67894" y="74031"/>
                  </a:lnTo>
                  <a:cubicBezTo>
                    <a:pt x="83758" y="49510"/>
                    <a:pt x="83758" y="19896"/>
                    <a:pt x="83758" y="19896"/>
                  </a:cubicBezTo>
                  <a:lnTo>
                    <a:pt x="83545" y="19896"/>
                  </a:lnTo>
                  <a:cubicBezTo>
                    <a:pt x="58689" y="12026"/>
                    <a:pt x="41773" y="0"/>
                    <a:pt x="41773" y="0"/>
                  </a:cubicBezTo>
                  <a:close/>
                </a:path>
              </a:pathLst>
            </a:custGeom>
            <a:solidFill>
              <a:srgbClr val="49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
            <p:cNvSpPr/>
            <p:nvPr/>
          </p:nvSpPr>
          <p:spPr>
            <a:xfrm>
              <a:off x="1935450" y="2307675"/>
              <a:ext cx="1047000" cy="1849025"/>
            </a:xfrm>
            <a:custGeom>
              <a:rect b="b" l="l" r="r" t="t"/>
              <a:pathLst>
                <a:path extrusionOk="0" h="73961" w="41880">
                  <a:moveTo>
                    <a:pt x="1" y="1"/>
                  </a:moveTo>
                  <a:lnTo>
                    <a:pt x="1" y="73961"/>
                  </a:lnTo>
                  <a:lnTo>
                    <a:pt x="26016" y="73961"/>
                  </a:lnTo>
                  <a:cubicBezTo>
                    <a:pt x="41880" y="49440"/>
                    <a:pt x="41880" y="19826"/>
                    <a:pt x="41880" y="19826"/>
                  </a:cubicBezTo>
                  <a:lnTo>
                    <a:pt x="41667" y="19826"/>
                  </a:lnTo>
                  <a:cubicBezTo>
                    <a:pt x="17889" y="12301"/>
                    <a:pt x="1380" y="974"/>
                    <a:pt x="1" y="1"/>
                  </a:cubicBezTo>
                  <a:close/>
                </a:path>
              </a:pathLst>
            </a:custGeom>
            <a:solidFill>
              <a:srgbClr val="247B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
            <p:cNvSpPr/>
            <p:nvPr/>
          </p:nvSpPr>
          <p:spPr>
            <a:xfrm>
              <a:off x="2471325" y="3385600"/>
              <a:ext cx="120050" cy="205850"/>
            </a:xfrm>
            <a:custGeom>
              <a:rect b="b" l="l" r="r" t="t"/>
              <a:pathLst>
                <a:path extrusionOk="0" h="8234" w="4802">
                  <a:moveTo>
                    <a:pt x="2802" y="0"/>
                  </a:moveTo>
                  <a:cubicBezTo>
                    <a:pt x="1683" y="0"/>
                    <a:pt x="589" y="1667"/>
                    <a:pt x="301" y="3847"/>
                  </a:cubicBezTo>
                  <a:cubicBezTo>
                    <a:pt x="0" y="6111"/>
                    <a:pt x="708" y="8074"/>
                    <a:pt x="1866" y="8224"/>
                  </a:cubicBezTo>
                  <a:cubicBezTo>
                    <a:pt x="1914" y="8230"/>
                    <a:pt x="1961" y="8233"/>
                    <a:pt x="2008" y="8233"/>
                  </a:cubicBezTo>
                  <a:cubicBezTo>
                    <a:pt x="3120" y="8233"/>
                    <a:pt x="4222" y="6566"/>
                    <a:pt x="4510" y="4395"/>
                  </a:cubicBezTo>
                  <a:cubicBezTo>
                    <a:pt x="4802" y="2132"/>
                    <a:pt x="4103" y="169"/>
                    <a:pt x="2945" y="9"/>
                  </a:cubicBezTo>
                  <a:cubicBezTo>
                    <a:pt x="2897" y="3"/>
                    <a:pt x="2850" y="0"/>
                    <a:pt x="28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
            <p:cNvSpPr/>
            <p:nvPr/>
          </p:nvSpPr>
          <p:spPr>
            <a:xfrm>
              <a:off x="1279550" y="3385600"/>
              <a:ext cx="119850" cy="205850"/>
            </a:xfrm>
            <a:custGeom>
              <a:rect b="b" l="l" r="r" t="t"/>
              <a:pathLst>
                <a:path extrusionOk="0" h="8234" w="4794">
                  <a:moveTo>
                    <a:pt x="2001" y="0"/>
                  </a:moveTo>
                  <a:cubicBezTo>
                    <a:pt x="1953" y="0"/>
                    <a:pt x="1905" y="3"/>
                    <a:pt x="1858" y="9"/>
                  </a:cubicBezTo>
                  <a:cubicBezTo>
                    <a:pt x="699" y="169"/>
                    <a:pt x="1" y="2132"/>
                    <a:pt x="292" y="4395"/>
                  </a:cubicBezTo>
                  <a:cubicBezTo>
                    <a:pt x="581" y="6566"/>
                    <a:pt x="1683" y="8233"/>
                    <a:pt x="2794" y="8233"/>
                  </a:cubicBezTo>
                  <a:cubicBezTo>
                    <a:pt x="2842" y="8233"/>
                    <a:pt x="2889" y="8230"/>
                    <a:pt x="2936" y="8224"/>
                  </a:cubicBezTo>
                  <a:cubicBezTo>
                    <a:pt x="4095" y="8074"/>
                    <a:pt x="4793" y="6111"/>
                    <a:pt x="4502" y="3847"/>
                  </a:cubicBezTo>
                  <a:cubicBezTo>
                    <a:pt x="4213" y="1667"/>
                    <a:pt x="3120" y="0"/>
                    <a:pt x="20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
            <p:cNvSpPr/>
            <p:nvPr/>
          </p:nvSpPr>
          <p:spPr>
            <a:xfrm>
              <a:off x="2365875" y="2847750"/>
              <a:ext cx="78050" cy="127575"/>
            </a:xfrm>
            <a:custGeom>
              <a:rect b="b" l="l" r="r" t="t"/>
              <a:pathLst>
                <a:path extrusionOk="0" h="5103" w="3122">
                  <a:moveTo>
                    <a:pt x="1247" y="0"/>
                  </a:moveTo>
                  <a:lnTo>
                    <a:pt x="0" y="4599"/>
                  </a:lnTo>
                  <a:lnTo>
                    <a:pt x="1875" y="5103"/>
                  </a:lnTo>
                  <a:lnTo>
                    <a:pt x="3122" y="504"/>
                  </a:lnTo>
                  <a:lnTo>
                    <a:pt x="124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
            <p:cNvSpPr/>
            <p:nvPr/>
          </p:nvSpPr>
          <p:spPr>
            <a:xfrm>
              <a:off x="2514650" y="2891750"/>
              <a:ext cx="78050" cy="127575"/>
            </a:xfrm>
            <a:custGeom>
              <a:rect b="b" l="l" r="r" t="t"/>
              <a:pathLst>
                <a:path extrusionOk="0" h="5103" w="3122">
                  <a:moveTo>
                    <a:pt x="1247" y="0"/>
                  </a:moveTo>
                  <a:lnTo>
                    <a:pt x="1" y="4598"/>
                  </a:lnTo>
                  <a:lnTo>
                    <a:pt x="1875" y="5102"/>
                  </a:lnTo>
                  <a:lnTo>
                    <a:pt x="3122" y="504"/>
                  </a:lnTo>
                  <a:lnTo>
                    <a:pt x="124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
            <p:cNvSpPr/>
            <p:nvPr/>
          </p:nvSpPr>
          <p:spPr>
            <a:xfrm>
              <a:off x="2663425" y="2935725"/>
              <a:ext cx="78075" cy="127575"/>
            </a:xfrm>
            <a:custGeom>
              <a:rect b="b" l="l" r="r" t="t"/>
              <a:pathLst>
                <a:path extrusionOk="0" h="5103" w="3123">
                  <a:moveTo>
                    <a:pt x="1247" y="1"/>
                  </a:moveTo>
                  <a:lnTo>
                    <a:pt x="1" y="4599"/>
                  </a:lnTo>
                  <a:lnTo>
                    <a:pt x="1875" y="5103"/>
                  </a:lnTo>
                  <a:lnTo>
                    <a:pt x="3122" y="505"/>
                  </a:lnTo>
                  <a:lnTo>
                    <a:pt x="124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
            <p:cNvSpPr/>
            <p:nvPr/>
          </p:nvSpPr>
          <p:spPr>
            <a:xfrm>
              <a:off x="1427000" y="2847750"/>
              <a:ext cx="78075" cy="127575"/>
            </a:xfrm>
            <a:custGeom>
              <a:rect b="b" l="l" r="r" t="t"/>
              <a:pathLst>
                <a:path extrusionOk="0" h="5103" w="3123">
                  <a:moveTo>
                    <a:pt x="1875" y="0"/>
                  </a:moveTo>
                  <a:lnTo>
                    <a:pt x="1" y="504"/>
                  </a:lnTo>
                  <a:lnTo>
                    <a:pt x="1248" y="5103"/>
                  </a:lnTo>
                  <a:lnTo>
                    <a:pt x="3122" y="4599"/>
                  </a:lnTo>
                  <a:lnTo>
                    <a:pt x="187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
            <p:cNvSpPr/>
            <p:nvPr/>
          </p:nvSpPr>
          <p:spPr>
            <a:xfrm>
              <a:off x="1278225" y="2891750"/>
              <a:ext cx="78075" cy="127575"/>
            </a:xfrm>
            <a:custGeom>
              <a:rect b="b" l="l" r="r" t="t"/>
              <a:pathLst>
                <a:path extrusionOk="0" h="5103" w="3123">
                  <a:moveTo>
                    <a:pt x="1875" y="0"/>
                  </a:moveTo>
                  <a:lnTo>
                    <a:pt x="1" y="504"/>
                  </a:lnTo>
                  <a:lnTo>
                    <a:pt x="1247" y="5102"/>
                  </a:lnTo>
                  <a:lnTo>
                    <a:pt x="3122" y="4598"/>
                  </a:lnTo>
                  <a:lnTo>
                    <a:pt x="187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
            <p:cNvSpPr/>
            <p:nvPr/>
          </p:nvSpPr>
          <p:spPr>
            <a:xfrm>
              <a:off x="1129450" y="2935725"/>
              <a:ext cx="78050" cy="127575"/>
            </a:xfrm>
            <a:custGeom>
              <a:rect b="b" l="l" r="r" t="t"/>
              <a:pathLst>
                <a:path extrusionOk="0" h="5103" w="3122">
                  <a:moveTo>
                    <a:pt x="1875" y="1"/>
                  </a:moveTo>
                  <a:lnTo>
                    <a:pt x="1" y="505"/>
                  </a:lnTo>
                  <a:lnTo>
                    <a:pt x="1247" y="5103"/>
                  </a:lnTo>
                  <a:lnTo>
                    <a:pt x="3122" y="4599"/>
                  </a:lnTo>
                  <a:lnTo>
                    <a:pt x="187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 name="Google Shape;218;p1"/>
          <p:cNvSpPr/>
          <p:nvPr/>
        </p:nvSpPr>
        <p:spPr>
          <a:xfrm>
            <a:off x="2767700" y="651325"/>
            <a:ext cx="424545" cy="424524"/>
          </a:xfrm>
          <a:custGeom>
            <a:rect b="b" l="l" r="r" t="t"/>
            <a:pathLst>
              <a:path extrusionOk="0" h="20400" w="20401">
                <a:moveTo>
                  <a:pt x="10196" y="0"/>
                </a:moveTo>
                <a:cubicBezTo>
                  <a:pt x="4563" y="0"/>
                  <a:pt x="0" y="4563"/>
                  <a:pt x="0" y="10196"/>
                </a:cubicBezTo>
                <a:cubicBezTo>
                  <a:pt x="0" y="15837"/>
                  <a:pt x="4563" y="20400"/>
                  <a:pt x="10196" y="20400"/>
                </a:cubicBezTo>
                <a:cubicBezTo>
                  <a:pt x="15829" y="20400"/>
                  <a:pt x="20400" y="15837"/>
                  <a:pt x="20400" y="10196"/>
                </a:cubicBezTo>
                <a:cubicBezTo>
                  <a:pt x="20400" y="4563"/>
                  <a:pt x="15829" y="0"/>
                  <a:pt x="101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8e8673ae29_2_62"/>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Funds to Close &amp; Closing Costs</a:t>
            </a:r>
            <a:endParaRPr/>
          </a:p>
        </p:txBody>
      </p:sp>
      <p:sp>
        <p:nvSpPr>
          <p:cNvPr id="369" name="Google Shape;369;g18e8673ae29_2_62"/>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At closing, in addition to your down payment, you will need to pay for closing costs that you are responsible to cover. This amount varies and getting a preliminary estimate from your loan officer can help you budget.</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These costs can include: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The Appraisal</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Title Company / Attorney Fees for performing the closing</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Your first year of insurance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Escrows (will cover this in depth later)</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And other items</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Potential Future Costs to consider:</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Roof replacement or repair</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Air Conditioning replacement or repair</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Storm damage and Insurance deductibles</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73" name="Shape 373"/>
        <p:cNvGrpSpPr/>
        <p:nvPr/>
      </p:nvGrpSpPr>
      <p:grpSpPr>
        <a:xfrm>
          <a:off x="0" y="0"/>
          <a:ext cx="0" cy="0"/>
          <a:chOff x="0" y="0"/>
          <a:chExt cx="0" cy="0"/>
        </a:xfrm>
      </p:grpSpPr>
      <p:sp>
        <p:nvSpPr>
          <p:cNvPr id="374" name="Google Shape;374;g18e8673ae29_2_67"/>
          <p:cNvSpPr/>
          <p:nvPr/>
        </p:nvSpPr>
        <p:spPr>
          <a:xfrm>
            <a:off x="458450" y="1396575"/>
            <a:ext cx="3526525" cy="2635200"/>
          </a:xfrm>
          <a:custGeom>
            <a:rect b="b" l="l" r="r" t="t"/>
            <a:pathLst>
              <a:path extrusionOk="0" h="105408" w="141061">
                <a:moveTo>
                  <a:pt x="70531" y="1"/>
                </a:moveTo>
                <a:cubicBezTo>
                  <a:pt x="31591" y="1"/>
                  <a:pt x="0" y="31591"/>
                  <a:pt x="0" y="70531"/>
                </a:cubicBezTo>
                <a:cubicBezTo>
                  <a:pt x="0" y="83222"/>
                  <a:pt x="3356" y="95114"/>
                  <a:pt x="9222" y="105408"/>
                </a:cubicBezTo>
                <a:lnTo>
                  <a:pt x="131839" y="105408"/>
                </a:lnTo>
                <a:cubicBezTo>
                  <a:pt x="137705" y="95114"/>
                  <a:pt x="141061" y="83222"/>
                  <a:pt x="141061" y="70531"/>
                </a:cubicBezTo>
                <a:cubicBezTo>
                  <a:pt x="141061" y="31591"/>
                  <a:pt x="109471" y="1"/>
                  <a:pt x="70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18e8673ae29_2_67"/>
          <p:cNvSpPr txBox="1"/>
          <p:nvPr>
            <p:ph type="title"/>
          </p:nvPr>
        </p:nvSpPr>
        <p:spPr>
          <a:xfrm>
            <a:off x="5078675" y="1330225"/>
            <a:ext cx="3641700" cy="13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PREQUAL &amp; PRE-APPROVAL</a:t>
            </a:r>
            <a:endParaRPr/>
          </a:p>
        </p:txBody>
      </p:sp>
      <p:sp>
        <p:nvSpPr>
          <p:cNvPr id="376" name="Google Shape;376;g18e8673ae29_2_67"/>
          <p:cNvSpPr txBox="1"/>
          <p:nvPr>
            <p:ph idx="2" type="title"/>
          </p:nvPr>
        </p:nvSpPr>
        <p:spPr>
          <a:xfrm>
            <a:off x="5078675" y="510675"/>
            <a:ext cx="3393900" cy="88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03</a:t>
            </a:r>
            <a:endParaRPr/>
          </a:p>
        </p:txBody>
      </p:sp>
      <p:sp>
        <p:nvSpPr>
          <p:cNvPr id="377" name="Google Shape;377;g18e8673ae29_2_67"/>
          <p:cNvSpPr/>
          <p:nvPr/>
        </p:nvSpPr>
        <p:spPr>
          <a:xfrm>
            <a:off x="0" y="3422175"/>
            <a:ext cx="9144046" cy="1721304"/>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8" name="Google Shape;378;g18e8673ae29_2_67"/>
          <p:cNvGrpSpPr/>
          <p:nvPr/>
        </p:nvGrpSpPr>
        <p:grpSpPr>
          <a:xfrm>
            <a:off x="718006" y="1770443"/>
            <a:ext cx="4038059" cy="1651730"/>
            <a:chOff x="1518100" y="1613975"/>
            <a:chExt cx="3268625" cy="1337000"/>
          </a:xfrm>
        </p:grpSpPr>
        <p:sp>
          <p:nvSpPr>
            <p:cNvPr id="379" name="Google Shape;379;g18e8673ae29_2_67"/>
            <p:cNvSpPr/>
            <p:nvPr/>
          </p:nvSpPr>
          <p:spPr>
            <a:xfrm>
              <a:off x="1835375" y="1895850"/>
              <a:ext cx="772675" cy="213450"/>
            </a:xfrm>
            <a:custGeom>
              <a:rect b="b" l="l" r="r" t="t"/>
              <a:pathLst>
                <a:path extrusionOk="0" h="8538" w="30907">
                  <a:moveTo>
                    <a:pt x="4885" y="1"/>
                  </a:moveTo>
                  <a:lnTo>
                    <a:pt x="1" y="8537"/>
                  </a:lnTo>
                  <a:lnTo>
                    <a:pt x="30906" y="8537"/>
                  </a:lnTo>
                  <a:lnTo>
                    <a:pt x="30906" y="2397"/>
                  </a:lnTo>
                  <a:cubicBezTo>
                    <a:pt x="30906" y="1074"/>
                    <a:pt x="29811" y="1"/>
                    <a:pt x="284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18e8673ae29_2_67"/>
            <p:cNvSpPr/>
            <p:nvPr/>
          </p:nvSpPr>
          <p:spPr>
            <a:xfrm>
              <a:off x="1518100" y="2411700"/>
              <a:ext cx="3268625" cy="539275"/>
            </a:xfrm>
            <a:custGeom>
              <a:rect b="b" l="l" r="r" t="t"/>
              <a:pathLst>
                <a:path extrusionOk="0" h="21571" w="130745">
                  <a:moveTo>
                    <a:pt x="95434" y="1"/>
                  </a:moveTo>
                  <a:lnTo>
                    <a:pt x="92695" y="6027"/>
                  </a:lnTo>
                  <a:lnTo>
                    <a:pt x="1" y="6027"/>
                  </a:lnTo>
                  <a:lnTo>
                    <a:pt x="5616" y="21571"/>
                  </a:lnTo>
                  <a:lnTo>
                    <a:pt x="109722" y="21571"/>
                  </a:lnTo>
                  <a:lnTo>
                    <a:pt x="1307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18e8673ae29_2_67"/>
            <p:cNvSpPr/>
            <p:nvPr/>
          </p:nvSpPr>
          <p:spPr>
            <a:xfrm>
              <a:off x="1665325" y="2411700"/>
              <a:ext cx="2238625" cy="150675"/>
            </a:xfrm>
            <a:custGeom>
              <a:rect b="b" l="l" r="r" t="t"/>
              <a:pathLst>
                <a:path extrusionOk="0" h="6027" w="89545">
                  <a:moveTo>
                    <a:pt x="2900" y="1"/>
                  </a:moveTo>
                  <a:lnTo>
                    <a:pt x="1" y="6027"/>
                  </a:lnTo>
                  <a:lnTo>
                    <a:pt x="86806" y="6027"/>
                  </a:lnTo>
                  <a:lnTo>
                    <a:pt x="895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18e8673ae29_2_67"/>
            <p:cNvSpPr/>
            <p:nvPr/>
          </p:nvSpPr>
          <p:spPr>
            <a:xfrm>
              <a:off x="1737800" y="2368900"/>
              <a:ext cx="2567875" cy="42825"/>
            </a:xfrm>
            <a:custGeom>
              <a:rect b="b" l="l" r="r" t="t"/>
              <a:pathLst>
                <a:path extrusionOk="0" h="1713" w="102715">
                  <a:moveTo>
                    <a:pt x="1" y="1"/>
                  </a:moveTo>
                  <a:lnTo>
                    <a:pt x="1" y="1713"/>
                  </a:lnTo>
                  <a:lnTo>
                    <a:pt x="102715" y="1713"/>
                  </a:lnTo>
                  <a:lnTo>
                    <a:pt x="1016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18e8673ae29_2_67"/>
            <p:cNvSpPr/>
            <p:nvPr/>
          </p:nvSpPr>
          <p:spPr>
            <a:xfrm>
              <a:off x="3223725" y="1895850"/>
              <a:ext cx="899925" cy="213450"/>
            </a:xfrm>
            <a:custGeom>
              <a:rect b="b" l="l" r="r" t="t"/>
              <a:pathLst>
                <a:path extrusionOk="0" h="8538" w="35997">
                  <a:moveTo>
                    <a:pt x="2397" y="1"/>
                  </a:moveTo>
                  <a:cubicBezTo>
                    <a:pt x="1074" y="1"/>
                    <a:pt x="1" y="1074"/>
                    <a:pt x="1" y="2397"/>
                  </a:cubicBezTo>
                  <a:lnTo>
                    <a:pt x="1" y="8537"/>
                  </a:lnTo>
                  <a:lnTo>
                    <a:pt x="35996" y="8537"/>
                  </a:lnTo>
                  <a:lnTo>
                    <a:pt x="311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18e8673ae29_2_67"/>
            <p:cNvSpPr/>
            <p:nvPr/>
          </p:nvSpPr>
          <p:spPr>
            <a:xfrm>
              <a:off x="3503350" y="1961475"/>
              <a:ext cx="584350" cy="84475"/>
            </a:xfrm>
            <a:custGeom>
              <a:rect b="b" l="l" r="r" t="t"/>
              <a:pathLst>
                <a:path extrusionOk="0" h="3379" w="23374">
                  <a:moveTo>
                    <a:pt x="1689" y="1"/>
                  </a:moveTo>
                  <a:cubicBezTo>
                    <a:pt x="753" y="1"/>
                    <a:pt x="0" y="754"/>
                    <a:pt x="0" y="1690"/>
                  </a:cubicBezTo>
                  <a:cubicBezTo>
                    <a:pt x="0" y="2626"/>
                    <a:pt x="753" y="3379"/>
                    <a:pt x="1689" y="3379"/>
                  </a:cubicBezTo>
                  <a:lnTo>
                    <a:pt x="23373" y="3379"/>
                  </a:lnTo>
                  <a:lnTo>
                    <a:pt x="21593" y="275"/>
                  </a:lnTo>
                  <a:lnTo>
                    <a:pt x="214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18e8673ae29_2_67"/>
            <p:cNvSpPr/>
            <p:nvPr/>
          </p:nvSpPr>
          <p:spPr>
            <a:xfrm>
              <a:off x="3384650" y="1964325"/>
              <a:ext cx="92475" cy="78775"/>
            </a:xfrm>
            <a:custGeom>
              <a:rect b="b" l="l" r="r" t="t"/>
              <a:pathLst>
                <a:path extrusionOk="0" h="3151" w="3699">
                  <a:moveTo>
                    <a:pt x="1575" y="1"/>
                  </a:moveTo>
                  <a:cubicBezTo>
                    <a:pt x="708" y="1"/>
                    <a:pt x="1" y="708"/>
                    <a:pt x="1" y="1576"/>
                  </a:cubicBezTo>
                  <a:cubicBezTo>
                    <a:pt x="1" y="2443"/>
                    <a:pt x="708" y="3151"/>
                    <a:pt x="1575"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18e8673ae29_2_67"/>
            <p:cNvSpPr/>
            <p:nvPr/>
          </p:nvSpPr>
          <p:spPr>
            <a:xfrm>
              <a:off x="3265950" y="1964325"/>
              <a:ext cx="92475" cy="78775"/>
            </a:xfrm>
            <a:custGeom>
              <a:rect b="b" l="l" r="r" t="t"/>
              <a:pathLst>
                <a:path extrusionOk="0" h="3151" w="3699">
                  <a:moveTo>
                    <a:pt x="1576" y="1"/>
                  </a:moveTo>
                  <a:cubicBezTo>
                    <a:pt x="708" y="1"/>
                    <a:pt x="1" y="708"/>
                    <a:pt x="1" y="1576"/>
                  </a:cubicBezTo>
                  <a:cubicBezTo>
                    <a:pt x="1" y="2443"/>
                    <a:pt x="708" y="3151"/>
                    <a:pt x="1576" y="3151"/>
                  </a:cubicBezTo>
                  <a:lnTo>
                    <a:pt x="2124" y="3151"/>
                  </a:lnTo>
                  <a:cubicBezTo>
                    <a:pt x="3014" y="3151"/>
                    <a:pt x="3699" y="2443"/>
                    <a:pt x="3699" y="1576"/>
                  </a:cubicBezTo>
                  <a:cubicBezTo>
                    <a:pt x="3699" y="708"/>
                    <a:pt x="3014"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g18e8673ae29_2_67"/>
            <p:cNvSpPr/>
            <p:nvPr/>
          </p:nvSpPr>
          <p:spPr>
            <a:xfrm>
              <a:off x="1810275" y="2109275"/>
              <a:ext cx="2338475" cy="43950"/>
            </a:xfrm>
            <a:custGeom>
              <a:rect b="b" l="l" r="r" t="t"/>
              <a:pathLst>
                <a:path extrusionOk="0" h="1758" w="93539">
                  <a:moveTo>
                    <a:pt x="1005" y="0"/>
                  </a:moveTo>
                  <a:lnTo>
                    <a:pt x="1" y="1758"/>
                  </a:lnTo>
                  <a:lnTo>
                    <a:pt x="93539" y="1758"/>
                  </a:lnTo>
                  <a:lnTo>
                    <a:pt x="92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18e8673ae29_2_67"/>
            <p:cNvSpPr/>
            <p:nvPr/>
          </p:nvSpPr>
          <p:spPr>
            <a:xfrm>
              <a:off x="1871900" y="1961475"/>
              <a:ext cx="584350" cy="84475"/>
            </a:xfrm>
            <a:custGeom>
              <a:rect b="b" l="l" r="r" t="t"/>
              <a:pathLst>
                <a:path extrusionOk="0" h="3379" w="23374">
                  <a:moveTo>
                    <a:pt x="1941" y="1"/>
                  </a:moveTo>
                  <a:lnTo>
                    <a:pt x="1781" y="275"/>
                  </a:lnTo>
                  <a:lnTo>
                    <a:pt x="1" y="3379"/>
                  </a:lnTo>
                  <a:lnTo>
                    <a:pt x="21685" y="3379"/>
                  </a:lnTo>
                  <a:cubicBezTo>
                    <a:pt x="22621" y="3379"/>
                    <a:pt x="23374" y="2626"/>
                    <a:pt x="23374" y="1690"/>
                  </a:cubicBezTo>
                  <a:cubicBezTo>
                    <a:pt x="23374" y="754"/>
                    <a:pt x="22621" y="1"/>
                    <a:pt x="216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18e8673ae29_2_67"/>
            <p:cNvSpPr/>
            <p:nvPr/>
          </p:nvSpPr>
          <p:spPr>
            <a:xfrm>
              <a:off x="2482475" y="1964325"/>
              <a:ext cx="92475" cy="78775"/>
            </a:xfrm>
            <a:custGeom>
              <a:rect b="b" l="l" r="r" t="t"/>
              <a:pathLst>
                <a:path extrusionOk="0" h="3151" w="3699">
                  <a:moveTo>
                    <a:pt x="1576" y="1"/>
                  </a:moveTo>
                  <a:cubicBezTo>
                    <a:pt x="685" y="1"/>
                    <a:pt x="1" y="708"/>
                    <a:pt x="1" y="1576"/>
                  </a:cubicBezTo>
                  <a:cubicBezTo>
                    <a:pt x="1" y="2443"/>
                    <a:pt x="685" y="3151"/>
                    <a:pt x="1576"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18e8673ae29_2_67"/>
            <p:cNvSpPr/>
            <p:nvPr/>
          </p:nvSpPr>
          <p:spPr>
            <a:xfrm>
              <a:off x="1737800" y="2153200"/>
              <a:ext cx="2541625" cy="215725"/>
            </a:xfrm>
            <a:custGeom>
              <a:rect b="b" l="l" r="r" t="t"/>
              <a:pathLst>
                <a:path extrusionOk="0" h="8629" w="101665">
                  <a:moveTo>
                    <a:pt x="2922" y="1"/>
                  </a:moveTo>
                  <a:lnTo>
                    <a:pt x="1" y="8629"/>
                  </a:lnTo>
                  <a:lnTo>
                    <a:pt x="101665" y="8629"/>
                  </a:lnTo>
                  <a:lnTo>
                    <a:pt x="101436" y="8241"/>
                  </a:lnTo>
                  <a:lnTo>
                    <a:pt x="99953" y="5821"/>
                  </a:lnTo>
                  <a:lnTo>
                    <a:pt x="80551" y="5821"/>
                  </a:lnTo>
                  <a:cubicBezTo>
                    <a:pt x="79615" y="5821"/>
                    <a:pt x="78885" y="5068"/>
                    <a:pt x="78885" y="4155"/>
                  </a:cubicBezTo>
                  <a:cubicBezTo>
                    <a:pt x="78885" y="3242"/>
                    <a:pt x="79615" y="2489"/>
                    <a:pt x="80551" y="2489"/>
                  </a:cubicBezTo>
                  <a:lnTo>
                    <a:pt x="97944" y="2489"/>
                  </a:lnTo>
                  <a:lnTo>
                    <a:pt x="964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18e8673ae29_2_67"/>
            <p:cNvSpPr/>
            <p:nvPr/>
          </p:nvSpPr>
          <p:spPr>
            <a:xfrm>
              <a:off x="3709900" y="2215400"/>
              <a:ext cx="526725" cy="83350"/>
            </a:xfrm>
            <a:custGeom>
              <a:rect b="b" l="l" r="r" t="t"/>
              <a:pathLst>
                <a:path extrusionOk="0" h="3334" w="21069">
                  <a:moveTo>
                    <a:pt x="1667" y="1"/>
                  </a:moveTo>
                  <a:cubicBezTo>
                    <a:pt x="731" y="1"/>
                    <a:pt x="1" y="754"/>
                    <a:pt x="1" y="1667"/>
                  </a:cubicBezTo>
                  <a:cubicBezTo>
                    <a:pt x="1" y="2580"/>
                    <a:pt x="731" y="3333"/>
                    <a:pt x="1667" y="3333"/>
                  </a:cubicBezTo>
                  <a:lnTo>
                    <a:pt x="21069" y="3333"/>
                  </a:lnTo>
                  <a:lnTo>
                    <a:pt x="190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18e8673ae29_2_67"/>
            <p:cNvSpPr/>
            <p:nvPr/>
          </p:nvSpPr>
          <p:spPr>
            <a:xfrm>
              <a:off x="35758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4" y="3104"/>
                    <a:pt x="3629" y="2397"/>
                    <a:pt x="3629" y="1552"/>
                  </a:cubicBezTo>
                  <a:cubicBezTo>
                    <a:pt x="3629" y="708"/>
                    <a:pt x="2944"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18e8673ae29_2_67"/>
            <p:cNvSpPr/>
            <p:nvPr/>
          </p:nvSpPr>
          <p:spPr>
            <a:xfrm>
              <a:off x="3443425" y="2218275"/>
              <a:ext cx="90750" cy="77625"/>
            </a:xfrm>
            <a:custGeom>
              <a:rect b="b" l="l" r="r" t="t"/>
              <a:pathLst>
                <a:path extrusionOk="0" h="3105" w="3630">
                  <a:moveTo>
                    <a:pt x="1553" y="0"/>
                  </a:moveTo>
                  <a:cubicBezTo>
                    <a:pt x="708" y="0"/>
                    <a:pt x="1" y="708"/>
                    <a:pt x="1" y="1552"/>
                  </a:cubicBezTo>
                  <a:cubicBezTo>
                    <a:pt x="1" y="2397"/>
                    <a:pt x="708" y="3104"/>
                    <a:pt x="1553" y="3104"/>
                  </a:cubicBezTo>
                  <a:lnTo>
                    <a:pt x="2100" y="3104"/>
                  </a:lnTo>
                  <a:cubicBezTo>
                    <a:pt x="2945" y="3104"/>
                    <a:pt x="3630" y="2397"/>
                    <a:pt x="3630" y="1552"/>
                  </a:cubicBezTo>
                  <a:cubicBezTo>
                    <a:pt x="3630"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18e8673ae29_2_67"/>
            <p:cNvSpPr/>
            <p:nvPr/>
          </p:nvSpPr>
          <p:spPr>
            <a:xfrm>
              <a:off x="331105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18e8673ae29_2_67"/>
            <p:cNvSpPr/>
            <p:nvPr/>
          </p:nvSpPr>
          <p:spPr>
            <a:xfrm>
              <a:off x="317865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18e8673ae29_2_67"/>
            <p:cNvSpPr/>
            <p:nvPr/>
          </p:nvSpPr>
          <p:spPr>
            <a:xfrm>
              <a:off x="304627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18e8673ae29_2_67"/>
            <p:cNvSpPr/>
            <p:nvPr/>
          </p:nvSpPr>
          <p:spPr>
            <a:xfrm>
              <a:off x="2913875"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18e8673ae29_2_67"/>
            <p:cNvSpPr/>
            <p:nvPr/>
          </p:nvSpPr>
          <p:spPr>
            <a:xfrm>
              <a:off x="278150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18e8673ae29_2_67"/>
            <p:cNvSpPr/>
            <p:nvPr/>
          </p:nvSpPr>
          <p:spPr>
            <a:xfrm>
              <a:off x="264910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18e8673ae29_2_67"/>
            <p:cNvSpPr/>
            <p:nvPr/>
          </p:nvSpPr>
          <p:spPr>
            <a:xfrm>
              <a:off x="25167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18e8673ae29_2_67"/>
            <p:cNvSpPr/>
            <p:nvPr/>
          </p:nvSpPr>
          <p:spPr>
            <a:xfrm>
              <a:off x="2384325" y="2218275"/>
              <a:ext cx="91325" cy="77625"/>
            </a:xfrm>
            <a:custGeom>
              <a:rect b="b" l="l" r="r" t="t"/>
              <a:pathLst>
                <a:path extrusionOk="0" h="3105" w="3653">
                  <a:moveTo>
                    <a:pt x="1553" y="0"/>
                  </a:moveTo>
                  <a:cubicBezTo>
                    <a:pt x="708" y="0"/>
                    <a:pt x="1" y="708"/>
                    <a:pt x="1" y="1552"/>
                  </a:cubicBezTo>
                  <a:cubicBezTo>
                    <a:pt x="1" y="2397"/>
                    <a:pt x="708" y="3104"/>
                    <a:pt x="1553" y="3104"/>
                  </a:cubicBezTo>
                  <a:lnTo>
                    <a:pt x="2101" y="3104"/>
                  </a:lnTo>
                  <a:cubicBezTo>
                    <a:pt x="2945" y="3104"/>
                    <a:pt x="3653" y="2397"/>
                    <a:pt x="3653" y="1552"/>
                  </a:cubicBezTo>
                  <a:cubicBezTo>
                    <a:pt x="3653"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18e8673ae29_2_67"/>
            <p:cNvSpPr/>
            <p:nvPr/>
          </p:nvSpPr>
          <p:spPr>
            <a:xfrm>
              <a:off x="4436325" y="2499575"/>
              <a:ext cx="102750" cy="102750"/>
            </a:xfrm>
            <a:custGeom>
              <a:rect b="b" l="l" r="r" t="t"/>
              <a:pathLst>
                <a:path extrusionOk="0" h="4110" w="4110">
                  <a:moveTo>
                    <a:pt x="2055" y="1"/>
                  </a:moveTo>
                  <a:cubicBezTo>
                    <a:pt x="936" y="1"/>
                    <a:pt x="1" y="914"/>
                    <a:pt x="1" y="2055"/>
                  </a:cubicBezTo>
                  <a:cubicBezTo>
                    <a:pt x="1" y="3174"/>
                    <a:pt x="936"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18e8673ae29_2_67"/>
            <p:cNvSpPr/>
            <p:nvPr/>
          </p:nvSpPr>
          <p:spPr>
            <a:xfrm>
              <a:off x="4196650" y="2499575"/>
              <a:ext cx="102750" cy="102750"/>
            </a:xfrm>
            <a:custGeom>
              <a:rect b="b" l="l" r="r" t="t"/>
              <a:pathLst>
                <a:path extrusionOk="0" h="4110" w="4110">
                  <a:moveTo>
                    <a:pt x="2055" y="1"/>
                  </a:moveTo>
                  <a:cubicBezTo>
                    <a:pt x="914" y="1"/>
                    <a:pt x="1" y="914"/>
                    <a:pt x="1" y="2055"/>
                  </a:cubicBezTo>
                  <a:cubicBezTo>
                    <a:pt x="1" y="3174"/>
                    <a:pt x="914" y="4109"/>
                    <a:pt x="2055" y="4109"/>
                  </a:cubicBezTo>
                  <a:cubicBezTo>
                    <a:pt x="3196" y="4109"/>
                    <a:pt x="4110" y="3174"/>
                    <a:pt x="4110" y="2055"/>
                  </a:cubicBezTo>
                  <a:cubicBezTo>
                    <a:pt x="4110"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18e8673ae29_2_67"/>
            <p:cNvSpPr/>
            <p:nvPr/>
          </p:nvSpPr>
          <p:spPr>
            <a:xfrm>
              <a:off x="3957000" y="2499575"/>
              <a:ext cx="102725" cy="102750"/>
            </a:xfrm>
            <a:custGeom>
              <a:rect b="b" l="l" r="r" t="t"/>
              <a:pathLst>
                <a:path extrusionOk="0" h="4110" w="4109">
                  <a:moveTo>
                    <a:pt x="2055" y="1"/>
                  </a:moveTo>
                  <a:cubicBezTo>
                    <a:pt x="913" y="1"/>
                    <a:pt x="0" y="914"/>
                    <a:pt x="0" y="2055"/>
                  </a:cubicBezTo>
                  <a:cubicBezTo>
                    <a:pt x="0" y="3174"/>
                    <a:pt x="913"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18e8673ae29_2_67"/>
            <p:cNvSpPr/>
            <p:nvPr/>
          </p:nvSpPr>
          <p:spPr>
            <a:xfrm>
              <a:off x="1858775" y="2682825"/>
              <a:ext cx="230575" cy="212875"/>
            </a:xfrm>
            <a:custGeom>
              <a:rect b="b" l="l" r="r" t="t"/>
              <a:pathLst>
                <a:path extrusionOk="0" h="8515" w="9223">
                  <a:moveTo>
                    <a:pt x="4622" y="1"/>
                  </a:moveTo>
                  <a:cubicBezTo>
                    <a:pt x="3633" y="1"/>
                    <a:pt x="2645" y="343"/>
                    <a:pt x="1850" y="1025"/>
                  </a:cubicBezTo>
                  <a:lnTo>
                    <a:pt x="1918" y="1093"/>
                  </a:lnTo>
                  <a:lnTo>
                    <a:pt x="1918" y="1116"/>
                  </a:lnTo>
                  <a:lnTo>
                    <a:pt x="3265" y="2463"/>
                  </a:lnTo>
                  <a:cubicBezTo>
                    <a:pt x="3653" y="2189"/>
                    <a:pt x="4109" y="2006"/>
                    <a:pt x="4611" y="2006"/>
                  </a:cubicBezTo>
                  <a:cubicBezTo>
                    <a:pt x="5136" y="2006"/>
                    <a:pt x="5593" y="2189"/>
                    <a:pt x="5981" y="2463"/>
                  </a:cubicBezTo>
                  <a:cubicBezTo>
                    <a:pt x="5981" y="2486"/>
                    <a:pt x="5981" y="2486"/>
                    <a:pt x="5981" y="2486"/>
                  </a:cubicBezTo>
                  <a:lnTo>
                    <a:pt x="7328" y="1139"/>
                  </a:lnTo>
                  <a:lnTo>
                    <a:pt x="7419" y="1048"/>
                  </a:lnTo>
                  <a:cubicBezTo>
                    <a:pt x="6617" y="349"/>
                    <a:pt x="5619" y="1"/>
                    <a:pt x="4622" y="1"/>
                  </a:cubicBezTo>
                  <a:close/>
                  <a:moveTo>
                    <a:pt x="7853" y="1504"/>
                  </a:moveTo>
                  <a:lnTo>
                    <a:pt x="7784" y="1596"/>
                  </a:lnTo>
                  <a:lnTo>
                    <a:pt x="6437" y="2942"/>
                  </a:lnTo>
                  <a:cubicBezTo>
                    <a:pt x="6688" y="3307"/>
                    <a:pt x="6871" y="3764"/>
                    <a:pt x="6871" y="4266"/>
                  </a:cubicBezTo>
                  <a:cubicBezTo>
                    <a:pt x="6871" y="4768"/>
                    <a:pt x="6688" y="5225"/>
                    <a:pt x="6415" y="5590"/>
                  </a:cubicBezTo>
                  <a:lnTo>
                    <a:pt x="7761" y="6937"/>
                  </a:lnTo>
                  <a:lnTo>
                    <a:pt x="7761" y="6959"/>
                  </a:lnTo>
                  <a:lnTo>
                    <a:pt x="7853" y="7028"/>
                  </a:lnTo>
                  <a:cubicBezTo>
                    <a:pt x="9199" y="5453"/>
                    <a:pt x="9222" y="3102"/>
                    <a:pt x="7853" y="1504"/>
                  </a:cubicBezTo>
                  <a:close/>
                  <a:moveTo>
                    <a:pt x="1393" y="1481"/>
                  </a:moveTo>
                  <a:lnTo>
                    <a:pt x="1393" y="1481"/>
                  </a:lnTo>
                  <a:cubicBezTo>
                    <a:pt x="1" y="3079"/>
                    <a:pt x="23" y="5453"/>
                    <a:pt x="1416" y="7051"/>
                  </a:cubicBezTo>
                  <a:lnTo>
                    <a:pt x="1484" y="6982"/>
                  </a:lnTo>
                  <a:lnTo>
                    <a:pt x="1484" y="6959"/>
                  </a:lnTo>
                  <a:lnTo>
                    <a:pt x="2831" y="5613"/>
                  </a:lnTo>
                  <a:cubicBezTo>
                    <a:pt x="2534" y="5225"/>
                    <a:pt x="2375" y="4768"/>
                    <a:pt x="2375" y="4266"/>
                  </a:cubicBezTo>
                  <a:cubicBezTo>
                    <a:pt x="2375" y="3764"/>
                    <a:pt x="2534" y="3285"/>
                    <a:pt x="2831" y="2919"/>
                  </a:cubicBezTo>
                  <a:lnTo>
                    <a:pt x="1461" y="1573"/>
                  </a:lnTo>
                  <a:lnTo>
                    <a:pt x="1461" y="1550"/>
                  </a:lnTo>
                  <a:lnTo>
                    <a:pt x="1393" y="1481"/>
                  </a:lnTo>
                  <a:close/>
                  <a:moveTo>
                    <a:pt x="5958" y="6046"/>
                  </a:moveTo>
                  <a:cubicBezTo>
                    <a:pt x="5593" y="6343"/>
                    <a:pt x="5114" y="6503"/>
                    <a:pt x="4611" y="6503"/>
                  </a:cubicBezTo>
                  <a:cubicBezTo>
                    <a:pt x="4132" y="6503"/>
                    <a:pt x="3676" y="6343"/>
                    <a:pt x="3288" y="6069"/>
                  </a:cubicBezTo>
                  <a:lnTo>
                    <a:pt x="1941" y="7416"/>
                  </a:lnTo>
                  <a:lnTo>
                    <a:pt x="1872" y="7507"/>
                  </a:lnTo>
                  <a:cubicBezTo>
                    <a:pt x="2657" y="8178"/>
                    <a:pt x="3633" y="8514"/>
                    <a:pt x="4613" y="8514"/>
                  </a:cubicBezTo>
                  <a:cubicBezTo>
                    <a:pt x="5602" y="8514"/>
                    <a:pt x="6594" y="8172"/>
                    <a:pt x="7396" y="7484"/>
                  </a:cubicBezTo>
                  <a:lnTo>
                    <a:pt x="7305" y="7393"/>
                  </a:lnTo>
                  <a:lnTo>
                    <a:pt x="5958" y="6046"/>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18e8673ae29_2_67"/>
            <p:cNvSpPr/>
            <p:nvPr/>
          </p:nvSpPr>
          <p:spPr>
            <a:xfrm>
              <a:off x="1969475" y="2560075"/>
              <a:ext cx="9725" cy="172925"/>
            </a:xfrm>
            <a:custGeom>
              <a:rect b="b" l="l" r="r" t="t"/>
              <a:pathLst>
                <a:path extrusionOk="0" h="6917" w="389">
                  <a:moveTo>
                    <a:pt x="1" y="0"/>
                  </a:moveTo>
                  <a:lnTo>
                    <a:pt x="1" y="6916"/>
                  </a:lnTo>
                  <a:lnTo>
                    <a:pt x="389" y="6916"/>
                  </a:lnTo>
                  <a:lnTo>
                    <a:pt x="389" y="0"/>
                  </a:lnTo>
                  <a:close/>
                </a:path>
              </a:pathLst>
            </a:custGeom>
            <a:solidFill>
              <a:srgbClr val="E4E4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18e8673ae29_2_67"/>
            <p:cNvSpPr/>
            <p:nvPr/>
          </p:nvSpPr>
          <p:spPr>
            <a:xfrm>
              <a:off x="1761200" y="2214850"/>
              <a:ext cx="597475" cy="84475"/>
            </a:xfrm>
            <a:custGeom>
              <a:rect b="b" l="l" r="r" t="t"/>
              <a:pathLst>
                <a:path extrusionOk="0" h="3379" w="23899">
                  <a:moveTo>
                    <a:pt x="1142" y="0"/>
                  </a:moveTo>
                  <a:lnTo>
                    <a:pt x="1" y="3378"/>
                  </a:lnTo>
                  <a:lnTo>
                    <a:pt x="22210" y="3378"/>
                  </a:lnTo>
                  <a:cubicBezTo>
                    <a:pt x="23145" y="3378"/>
                    <a:pt x="23899" y="2625"/>
                    <a:pt x="23899" y="1689"/>
                  </a:cubicBezTo>
                  <a:cubicBezTo>
                    <a:pt x="23899" y="753"/>
                    <a:pt x="23145" y="0"/>
                    <a:pt x="22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18e8673ae29_2_67"/>
            <p:cNvSpPr/>
            <p:nvPr/>
          </p:nvSpPr>
          <p:spPr>
            <a:xfrm>
              <a:off x="2607450" y="1975175"/>
              <a:ext cx="616300" cy="134125"/>
            </a:xfrm>
            <a:custGeom>
              <a:rect b="b" l="l" r="r" t="t"/>
              <a:pathLst>
                <a:path extrusionOk="0" h="5365" w="24652">
                  <a:moveTo>
                    <a:pt x="0" y="0"/>
                  </a:moveTo>
                  <a:lnTo>
                    <a:pt x="0" y="731"/>
                  </a:lnTo>
                  <a:lnTo>
                    <a:pt x="1073" y="731"/>
                  </a:lnTo>
                  <a:lnTo>
                    <a:pt x="1073" y="5364"/>
                  </a:lnTo>
                  <a:lnTo>
                    <a:pt x="1804" y="5364"/>
                  </a:lnTo>
                  <a:lnTo>
                    <a:pt x="1804" y="731"/>
                  </a:lnTo>
                  <a:lnTo>
                    <a:pt x="3767" y="731"/>
                  </a:lnTo>
                  <a:lnTo>
                    <a:pt x="3767" y="5364"/>
                  </a:lnTo>
                  <a:lnTo>
                    <a:pt x="4474" y="5364"/>
                  </a:lnTo>
                  <a:lnTo>
                    <a:pt x="4474" y="731"/>
                  </a:lnTo>
                  <a:lnTo>
                    <a:pt x="6437" y="731"/>
                  </a:lnTo>
                  <a:lnTo>
                    <a:pt x="6437" y="5364"/>
                  </a:lnTo>
                  <a:lnTo>
                    <a:pt x="7168" y="5364"/>
                  </a:lnTo>
                  <a:lnTo>
                    <a:pt x="7168" y="731"/>
                  </a:lnTo>
                  <a:lnTo>
                    <a:pt x="9108" y="731"/>
                  </a:lnTo>
                  <a:lnTo>
                    <a:pt x="9108" y="5364"/>
                  </a:lnTo>
                  <a:lnTo>
                    <a:pt x="9838" y="5364"/>
                  </a:lnTo>
                  <a:lnTo>
                    <a:pt x="9838" y="731"/>
                  </a:lnTo>
                  <a:lnTo>
                    <a:pt x="11778" y="731"/>
                  </a:lnTo>
                  <a:lnTo>
                    <a:pt x="11778" y="5364"/>
                  </a:lnTo>
                  <a:lnTo>
                    <a:pt x="12509" y="5364"/>
                  </a:lnTo>
                  <a:lnTo>
                    <a:pt x="12509" y="731"/>
                  </a:lnTo>
                  <a:lnTo>
                    <a:pt x="14472" y="731"/>
                  </a:lnTo>
                  <a:lnTo>
                    <a:pt x="14472" y="5364"/>
                  </a:lnTo>
                  <a:lnTo>
                    <a:pt x="15179" y="5364"/>
                  </a:lnTo>
                  <a:lnTo>
                    <a:pt x="15179" y="731"/>
                  </a:lnTo>
                  <a:lnTo>
                    <a:pt x="17142" y="731"/>
                  </a:lnTo>
                  <a:lnTo>
                    <a:pt x="17142" y="5364"/>
                  </a:lnTo>
                  <a:lnTo>
                    <a:pt x="17873" y="5364"/>
                  </a:lnTo>
                  <a:lnTo>
                    <a:pt x="17873" y="731"/>
                  </a:lnTo>
                  <a:lnTo>
                    <a:pt x="19813" y="731"/>
                  </a:lnTo>
                  <a:lnTo>
                    <a:pt x="19813" y="5364"/>
                  </a:lnTo>
                  <a:lnTo>
                    <a:pt x="20543" y="5364"/>
                  </a:lnTo>
                  <a:lnTo>
                    <a:pt x="20543" y="731"/>
                  </a:lnTo>
                  <a:lnTo>
                    <a:pt x="22483" y="731"/>
                  </a:lnTo>
                  <a:lnTo>
                    <a:pt x="22483" y="5364"/>
                  </a:lnTo>
                  <a:lnTo>
                    <a:pt x="23214" y="5364"/>
                  </a:lnTo>
                  <a:lnTo>
                    <a:pt x="23214" y="731"/>
                  </a:lnTo>
                  <a:lnTo>
                    <a:pt x="24652" y="731"/>
                  </a:lnTo>
                  <a:lnTo>
                    <a:pt x="246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18e8673ae29_2_67"/>
            <p:cNvSpPr/>
            <p:nvPr/>
          </p:nvSpPr>
          <p:spPr>
            <a:xfrm>
              <a:off x="2202875" y="1613975"/>
              <a:ext cx="272775" cy="281900"/>
            </a:xfrm>
            <a:custGeom>
              <a:rect b="b" l="l" r="r" t="t"/>
              <a:pathLst>
                <a:path extrusionOk="0" h="11276" w="10911">
                  <a:moveTo>
                    <a:pt x="0" y="0"/>
                  </a:moveTo>
                  <a:lnTo>
                    <a:pt x="0" y="11276"/>
                  </a:lnTo>
                  <a:lnTo>
                    <a:pt x="10911" y="11276"/>
                  </a:lnTo>
                  <a:lnTo>
                    <a:pt x="10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18e8673ae29_2_67"/>
            <p:cNvSpPr/>
            <p:nvPr/>
          </p:nvSpPr>
          <p:spPr>
            <a:xfrm>
              <a:off x="2189175" y="1613975"/>
              <a:ext cx="299600" cy="127825"/>
            </a:xfrm>
            <a:custGeom>
              <a:rect b="b" l="l" r="r" t="t"/>
              <a:pathLst>
                <a:path extrusionOk="0" h="5113" w="11984">
                  <a:moveTo>
                    <a:pt x="1" y="0"/>
                  </a:moveTo>
                  <a:lnTo>
                    <a:pt x="1" y="5113"/>
                  </a:lnTo>
                  <a:lnTo>
                    <a:pt x="11984" y="5113"/>
                  </a:lnTo>
                  <a:lnTo>
                    <a:pt x="1198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g18e8673ae29_2_67"/>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Choosing your ship (loan type) and your voyage (purchase price)</a:t>
            </a:r>
            <a:endParaRPr/>
          </a:p>
        </p:txBody>
      </p:sp>
      <p:sp>
        <p:nvSpPr>
          <p:cNvPr id="412" name="Google Shape;412;g18e8673ae29_2_67"/>
          <p:cNvSpPr/>
          <p:nvPr/>
        </p:nvSpPr>
        <p:spPr>
          <a:xfrm>
            <a:off x="0" y="34934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18e8673ae29_2_67"/>
          <p:cNvSpPr/>
          <p:nvPr/>
        </p:nvSpPr>
        <p:spPr>
          <a:xfrm>
            <a:off x="0" y="36580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18e8673ae29_2_67"/>
          <p:cNvSpPr/>
          <p:nvPr/>
        </p:nvSpPr>
        <p:spPr>
          <a:xfrm>
            <a:off x="0" y="38115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18e8673ae29_2_111"/>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Loan (Ship) Types</a:t>
            </a:r>
            <a:endParaRPr/>
          </a:p>
        </p:txBody>
      </p:sp>
      <p:sp>
        <p:nvSpPr>
          <p:cNvPr id="420" name="Google Shape;420;g18e8673ae29_2_111"/>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There are several different Loan Types or basically the ship that will take you to your destination. We as loan officers want to make sure you get on a ship that will meet your goals and will also make it to its destination.</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 four primary types of loans which you may have heard of are:</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F.H.A</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V.A.</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U.S.D.A.</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Conventional</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Each have their unique advantages based on your needs.</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8e8673ae29_2_116"/>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QUALIFYING DETAILS</a:t>
            </a:r>
            <a:endParaRPr/>
          </a:p>
        </p:txBody>
      </p:sp>
      <p:sp>
        <p:nvSpPr>
          <p:cNvPr id="426" name="Google Shape;426;g18e8673ae29_2_116"/>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There are </a:t>
            </a:r>
            <a:r>
              <a:rPr b="1" lang="en" sz="1500">
                <a:solidFill>
                  <a:srgbClr val="000000"/>
                </a:solidFill>
                <a:latin typeface="Arial"/>
                <a:ea typeface="Arial"/>
                <a:cs typeface="Arial"/>
                <a:sym typeface="Arial"/>
              </a:rPr>
              <a:t>FIVE</a:t>
            </a:r>
            <a:r>
              <a:rPr lang="en" sz="1500">
                <a:solidFill>
                  <a:srgbClr val="000000"/>
                </a:solidFill>
                <a:latin typeface="Arial"/>
                <a:ea typeface="Arial"/>
                <a:cs typeface="Arial"/>
                <a:sym typeface="Arial"/>
              </a:rPr>
              <a:t> key details that are the most important pieces of information in determining your qualification and how much you can borrow:</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Expected Loan Type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Credit Score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Income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Debts</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Assets (Funds available)</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 I’ll show you what effect each of those have on your maximum purchase price in a moment.</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18e8673ae29_2_121"/>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PREQUALIFICATION VS PREAPPROVAL</a:t>
            </a:r>
            <a:endParaRPr/>
          </a:p>
        </p:txBody>
      </p:sp>
      <p:sp>
        <p:nvSpPr>
          <p:cNvPr id="432" name="Google Shape;432;g18e8673ae29_2_121"/>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100"/>
              <a:buNone/>
            </a:pPr>
            <a:r>
              <a:rPr lang="en" sz="2400">
                <a:solidFill>
                  <a:srgbClr val="000000"/>
                </a:solidFill>
                <a:latin typeface="Arial"/>
                <a:ea typeface="Arial"/>
                <a:cs typeface="Arial"/>
                <a:sym typeface="Arial"/>
              </a:rPr>
              <a:t>The difference between prequalification and preapproval boils down to </a:t>
            </a:r>
            <a:r>
              <a:rPr b="1" lang="en" sz="2400">
                <a:solidFill>
                  <a:srgbClr val="000000"/>
                </a:solidFill>
                <a:latin typeface="Arial"/>
                <a:ea typeface="Arial"/>
                <a:cs typeface="Arial"/>
                <a:sym typeface="Arial"/>
              </a:rPr>
              <a:t>documented verification</a:t>
            </a:r>
            <a:r>
              <a:rPr lang="en" sz="2400">
                <a:solidFill>
                  <a:srgbClr val="000000"/>
                </a:solidFill>
                <a:latin typeface="Arial"/>
                <a:ea typeface="Arial"/>
                <a:cs typeface="Arial"/>
                <a:sym typeface="Arial"/>
              </a:rPr>
              <a:t> of your key details.</a:t>
            </a:r>
            <a:endParaRPr sz="24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18e8673ae29_2_126"/>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PREQUALIFICATION</a:t>
            </a:r>
            <a:endParaRPr/>
          </a:p>
        </p:txBody>
      </p:sp>
      <p:sp>
        <p:nvSpPr>
          <p:cNvPr id="438" name="Google Shape;438;g18e8673ae29_2_126"/>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Based on the expected loan type and your initial details (credit, debts, income, assets), we can calculate a potential maximum loan amount and estimated monthly payment. Typically, prequalification comes right after you submit your application. A credit report is obtained to get your credit score, your monthly debt payments are pulled from the credit report, your income is calculated based on what you put in the application and discussed with your loan officer, and the amount you have available in assets is taken into account.</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A prequalification is a starting point and should only be used to get the ball rolling and to set initial expectations.</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18e8673ae29_2_131"/>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PRE-APPROVAL</a:t>
            </a:r>
            <a:endParaRPr/>
          </a:p>
        </p:txBody>
      </p:sp>
      <p:sp>
        <p:nvSpPr>
          <p:cNvPr id="444" name="Google Shape;444;g18e8673ae29_2_131"/>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Pre-approval is similar to prequalification EXCEPT documents are obtained to VERIFY the details obtained during prequalification. In this step, your loan officer or mortgage company will ask you for copies of paystubs, tax returns, W-2s, bank account statements, and any other important documents in order to ensure you are actually qualified for the loan type and loan amount you are seeking.</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So you can see, there is a big difference between prequalification and preapproval. One does not always equal the other.</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8e8673ae29_2_136"/>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DTI and MAX LOAN AMOUNT</a:t>
            </a:r>
            <a:endParaRPr/>
          </a:p>
        </p:txBody>
      </p:sp>
      <p:sp>
        <p:nvSpPr>
          <p:cNvPr id="450" name="Google Shape;450;g18e8673ae29_2_136"/>
          <p:cNvSpPr txBox="1"/>
          <p:nvPr>
            <p:ph idx="1" type="body"/>
          </p:nvPr>
        </p:nvSpPr>
        <p:spPr>
          <a:xfrm>
            <a:off x="459450" y="1422550"/>
            <a:ext cx="8215800" cy="356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DTI stands for Debt-to-Income ratio. Basically, this is the ratio (percentage) of your income that is being used to pay your debts and ultimately your expected mortgage payment.</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For example, If your gross income is $5,000 a month and you have monthly debt payments of $500, your DTI ratio is 10%. This is called the FRONT-END ratio because it only contains your debts without the new mortgage payment.</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Once you add in the mortgage payment to your debts, the higher ratio is called the BACK-END ratio. If your mortgage payment is $1,500/month and your other debts are $500/month for a total of $2,000, then your BACK-END ratio is 40% of the same $5,000/month income.</a:t>
            </a:r>
            <a:endParaRPr sz="15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18e8673ae29_2_141"/>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DTI and MAX LOAN AMOUNT</a:t>
            </a:r>
            <a:endParaRPr/>
          </a:p>
        </p:txBody>
      </p:sp>
      <p:sp>
        <p:nvSpPr>
          <p:cNvPr id="456" name="Google Shape;456;g18e8673ae29_2_141"/>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Some loan types have a maximum DTI ratio limit that will determine how much you can qualify for.</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For example, FHA won’t allow you to borrow more than what would cause your BACK-END DTI ratio to exceed 56.99% no matter what. This max ratio will also fluctuate based on your credit score, your assets, and other factors.</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USDA won’t allow more than 46% on the back-end</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When you get prequalified or preapproved, you are actually getting qualified for a maximum </a:t>
            </a:r>
            <a:r>
              <a:rPr b="1" lang="en" sz="1800">
                <a:solidFill>
                  <a:srgbClr val="000000"/>
                </a:solidFill>
                <a:latin typeface="Arial"/>
                <a:ea typeface="Arial"/>
                <a:cs typeface="Arial"/>
                <a:sym typeface="Arial"/>
              </a:rPr>
              <a:t>MONTHLY</a:t>
            </a:r>
            <a:r>
              <a:rPr lang="en" sz="1800">
                <a:solidFill>
                  <a:srgbClr val="000000"/>
                </a:solidFill>
                <a:latin typeface="Arial"/>
                <a:ea typeface="Arial"/>
                <a:cs typeface="Arial"/>
                <a:sym typeface="Arial"/>
              </a:rPr>
              <a:t> payment and not a maximum loan amount. We have to reverse engineer the monthly payment into a loan amount so you can shop for a home but the amount of home you can buy may fluctuate based on several factors.</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8e8673ae29_2_146"/>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WHAT AFFECTS HOW MUCH YOU CAN BORROW?</a:t>
            </a:r>
            <a:endParaRPr/>
          </a:p>
        </p:txBody>
      </p:sp>
      <p:sp>
        <p:nvSpPr>
          <p:cNvPr id="462" name="Google Shape;462;g18e8673ae29_2_146"/>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Here are some of the other factors that go into how much you can borrow:</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Loan Type</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Interest Rate</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Income</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Homeowner’s Insurance</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Flood Insurance</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Property Taxes</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HOA fees</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Debts and obligations</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Changes in these amounts will change how much you can borrow.</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OVERVIEW</a:t>
            </a:r>
            <a:endParaRPr/>
          </a:p>
        </p:txBody>
      </p:sp>
      <p:sp>
        <p:nvSpPr>
          <p:cNvPr id="224" name="Google Shape;224;p3"/>
          <p:cNvSpPr txBox="1"/>
          <p:nvPr>
            <p:ph idx="9" type="subTitle"/>
          </p:nvPr>
        </p:nvSpPr>
        <p:spPr>
          <a:xfrm>
            <a:off x="1029925" y="2048963"/>
            <a:ext cx="1491900" cy="37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THE TEAM</a:t>
            </a:r>
            <a:endParaRPr/>
          </a:p>
        </p:txBody>
      </p:sp>
      <p:sp>
        <p:nvSpPr>
          <p:cNvPr id="225" name="Google Shape;225;p3"/>
          <p:cNvSpPr txBox="1"/>
          <p:nvPr>
            <p:ph idx="13" type="subTitle"/>
          </p:nvPr>
        </p:nvSpPr>
        <p:spPr>
          <a:xfrm>
            <a:off x="666925" y="2515875"/>
            <a:ext cx="22860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Your crew and what they do</a:t>
            </a:r>
            <a:endParaRPr/>
          </a:p>
        </p:txBody>
      </p:sp>
      <p:sp>
        <p:nvSpPr>
          <p:cNvPr id="226" name="Google Shape;226;p3"/>
          <p:cNvSpPr txBox="1"/>
          <p:nvPr>
            <p:ph idx="14" type="subTitle"/>
          </p:nvPr>
        </p:nvSpPr>
        <p:spPr>
          <a:xfrm>
            <a:off x="6244675" y="2048975"/>
            <a:ext cx="22860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PREQUALIFICATION &amp; PRE-APPROVAL</a:t>
            </a:r>
            <a:endParaRPr/>
          </a:p>
        </p:txBody>
      </p:sp>
      <p:sp>
        <p:nvSpPr>
          <p:cNvPr id="227" name="Google Shape;227;p3"/>
          <p:cNvSpPr txBox="1"/>
          <p:nvPr>
            <p:ph idx="15" type="subTitle"/>
          </p:nvPr>
        </p:nvSpPr>
        <p:spPr>
          <a:xfrm>
            <a:off x="6249875" y="2515875"/>
            <a:ext cx="22860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Choosing your ship and your voyage</a:t>
            </a:r>
            <a:endParaRPr/>
          </a:p>
        </p:txBody>
      </p:sp>
      <p:sp>
        <p:nvSpPr>
          <p:cNvPr id="228" name="Google Shape;228;p3"/>
          <p:cNvSpPr txBox="1"/>
          <p:nvPr>
            <p:ph idx="16" type="subTitle"/>
          </p:nvPr>
        </p:nvSpPr>
        <p:spPr>
          <a:xfrm>
            <a:off x="3821403" y="2048963"/>
            <a:ext cx="1491900" cy="37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BUDGET</a:t>
            </a:r>
            <a:endParaRPr/>
          </a:p>
        </p:txBody>
      </p:sp>
      <p:sp>
        <p:nvSpPr>
          <p:cNvPr id="229" name="Google Shape;229;p3"/>
          <p:cNvSpPr txBox="1"/>
          <p:nvPr>
            <p:ph idx="17" type="subTitle"/>
          </p:nvPr>
        </p:nvSpPr>
        <p:spPr>
          <a:xfrm>
            <a:off x="3458509" y="2515875"/>
            <a:ext cx="22275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What kind of voyage can you afford</a:t>
            </a:r>
            <a:endParaRPr/>
          </a:p>
        </p:txBody>
      </p:sp>
      <p:sp>
        <p:nvSpPr>
          <p:cNvPr id="230" name="Google Shape;230;p3"/>
          <p:cNvSpPr txBox="1"/>
          <p:nvPr>
            <p:ph idx="1" type="subTitle"/>
          </p:nvPr>
        </p:nvSpPr>
        <p:spPr>
          <a:xfrm>
            <a:off x="587275" y="3753725"/>
            <a:ext cx="2377800" cy="37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OFFER &amp; CONTRACT</a:t>
            </a:r>
            <a:endParaRPr/>
          </a:p>
        </p:txBody>
      </p:sp>
      <p:sp>
        <p:nvSpPr>
          <p:cNvPr id="231" name="Google Shape;231;p3"/>
          <p:cNvSpPr txBox="1"/>
          <p:nvPr>
            <p:ph idx="2" type="subTitle"/>
          </p:nvPr>
        </p:nvSpPr>
        <p:spPr>
          <a:xfrm>
            <a:off x="662275" y="4120800"/>
            <a:ext cx="22278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Booking your trip</a:t>
            </a:r>
            <a:endParaRPr/>
          </a:p>
        </p:txBody>
      </p:sp>
      <p:sp>
        <p:nvSpPr>
          <p:cNvPr id="232" name="Google Shape;232;p3"/>
          <p:cNvSpPr txBox="1"/>
          <p:nvPr>
            <p:ph idx="3" type="subTitle"/>
          </p:nvPr>
        </p:nvSpPr>
        <p:spPr>
          <a:xfrm>
            <a:off x="6486475" y="3753725"/>
            <a:ext cx="1802400" cy="37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CLOSING</a:t>
            </a:r>
            <a:endParaRPr/>
          </a:p>
        </p:txBody>
      </p:sp>
      <p:sp>
        <p:nvSpPr>
          <p:cNvPr id="233" name="Google Shape;233;p3"/>
          <p:cNvSpPr txBox="1"/>
          <p:nvPr>
            <p:ph idx="4" type="subTitle"/>
          </p:nvPr>
        </p:nvSpPr>
        <p:spPr>
          <a:xfrm>
            <a:off x="6245225" y="4120800"/>
            <a:ext cx="22272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Docking and Disembarking</a:t>
            </a:r>
            <a:endParaRPr/>
          </a:p>
        </p:txBody>
      </p:sp>
      <p:sp>
        <p:nvSpPr>
          <p:cNvPr id="234" name="Google Shape;234;p3"/>
          <p:cNvSpPr txBox="1"/>
          <p:nvPr>
            <p:ph idx="5" type="subTitle"/>
          </p:nvPr>
        </p:nvSpPr>
        <p:spPr>
          <a:xfrm>
            <a:off x="3577200" y="3743325"/>
            <a:ext cx="1940700" cy="37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UNDERWRITING</a:t>
            </a:r>
            <a:endParaRPr/>
          </a:p>
        </p:txBody>
      </p:sp>
      <p:sp>
        <p:nvSpPr>
          <p:cNvPr id="235" name="Google Shape;235;p3"/>
          <p:cNvSpPr txBox="1"/>
          <p:nvPr>
            <p:ph idx="6" type="subTitle"/>
          </p:nvPr>
        </p:nvSpPr>
        <p:spPr>
          <a:xfrm>
            <a:off x="3453859" y="4120800"/>
            <a:ext cx="2227500" cy="49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The cruise and days at sea</a:t>
            </a:r>
            <a:endParaRPr/>
          </a:p>
        </p:txBody>
      </p:sp>
      <p:sp>
        <p:nvSpPr>
          <p:cNvPr id="236" name="Google Shape;236;p3"/>
          <p:cNvSpPr txBox="1"/>
          <p:nvPr>
            <p:ph idx="7" type="title"/>
          </p:nvPr>
        </p:nvSpPr>
        <p:spPr>
          <a:xfrm>
            <a:off x="1393125" y="3304725"/>
            <a:ext cx="756300" cy="3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04</a:t>
            </a:r>
            <a:endParaRPr/>
          </a:p>
        </p:txBody>
      </p:sp>
      <p:sp>
        <p:nvSpPr>
          <p:cNvPr id="237" name="Google Shape;237;p3"/>
          <p:cNvSpPr txBox="1"/>
          <p:nvPr>
            <p:ph idx="8" type="title"/>
          </p:nvPr>
        </p:nvSpPr>
        <p:spPr>
          <a:xfrm>
            <a:off x="4188825" y="3304725"/>
            <a:ext cx="756300" cy="3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05</a:t>
            </a:r>
            <a:endParaRPr/>
          </a:p>
        </p:txBody>
      </p:sp>
      <p:sp>
        <p:nvSpPr>
          <p:cNvPr id="238" name="Google Shape;238;p3"/>
          <p:cNvSpPr txBox="1"/>
          <p:nvPr>
            <p:ph idx="21" type="title"/>
          </p:nvPr>
        </p:nvSpPr>
        <p:spPr>
          <a:xfrm>
            <a:off x="6984525" y="3304725"/>
            <a:ext cx="756300" cy="3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06</a:t>
            </a:r>
            <a:endParaRPr/>
          </a:p>
        </p:txBody>
      </p:sp>
      <p:sp>
        <p:nvSpPr>
          <p:cNvPr id="239" name="Google Shape;239;p3"/>
          <p:cNvSpPr txBox="1"/>
          <p:nvPr>
            <p:ph idx="18" type="title"/>
          </p:nvPr>
        </p:nvSpPr>
        <p:spPr>
          <a:xfrm>
            <a:off x="1398025" y="1610263"/>
            <a:ext cx="756300" cy="3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01</a:t>
            </a:r>
            <a:endParaRPr/>
          </a:p>
        </p:txBody>
      </p:sp>
      <p:sp>
        <p:nvSpPr>
          <p:cNvPr id="240" name="Google Shape;240;p3"/>
          <p:cNvSpPr txBox="1"/>
          <p:nvPr>
            <p:ph idx="19" type="title"/>
          </p:nvPr>
        </p:nvSpPr>
        <p:spPr>
          <a:xfrm>
            <a:off x="4193725" y="1610263"/>
            <a:ext cx="756300" cy="3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02</a:t>
            </a:r>
            <a:endParaRPr/>
          </a:p>
        </p:txBody>
      </p:sp>
      <p:sp>
        <p:nvSpPr>
          <p:cNvPr id="241" name="Google Shape;241;p3"/>
          <p:cNvSpPr txBox="1"/>
          <p:nvPr>
            <p:ph idx="20" type="title"/>
          </p:nvPr>
        </p:nvSpPr>
        <p:spPr>
          <a:xfrm>
            <a:off x="6989425" y="1610263"/>
            <a:ext cx="756300" cy="3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a:t>03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66" name="Shape 466"/>
        <p:cNvGrpSpPr/>
        <p:nvPr/>
      </p:nvGrpSpPr>
      <p:grpSpPr>
        <a:xfrm>
          <a:off x="0" y="0"/>
          <a:ext cx="0" cy="0"/>
          <a:chOff x="0" y="0"/>
          <a:chExt cx="0" cy="0"/>
        </a:xfrm>
      </p:grpSpPr>
      <p:sp>
        <p:nvSpPr>
          <p:cNvPr id="467" name="Google Shape;467;g18e8673ae29_2_151"/>
          <p:cNvSpPr/>
          <p:nvPr/>
        </p:nvSpPr>
        <p:spPr>
          <a:xfrm>
            <a:off x="458450" y="1396575"/>
            <a:ext cx="3526525" cy="2635200"/>
          </a:xfrm>
          <a:custGeom>
            <a:rect b="b" l="l" r="r" t="t"/>
            <a:pathLst>
              <a:path extrusionOk="0" h="105408" w="141061">
                <a:moveTo>
                  <a:pt x="70531" y="1"/>
                </a:moveTo>
                <a:cubicBezTo>
                  <a:pt x="31591" y="1"/>
                  <a:pt x="0" y="31591"/>
                  <a:pt x="0" y="70531"/>
                </a:cubicBezTo>
                <a:cubicBezTo>
                  <a:pt x="0" y="83222"/>
                  <a:pt x="3356" y="95114"/>
                  <a:pt x="9222" y="105408"/>
                </a:cubicBezTo>
                <a:lnTo>
                  <a:pt x="131839" y="105408"/>
                </a:lnTo>
                <a:cubicBezTo>
                  <a:pt x="137705" y="95114"/>
                  <a:pt x="141061" y="83222"/>
                  <a:pt x="141061" y="70531"/>
                </a:cubicBezTo>
                <a:cubicBezTo>
                  <a:pt x="141061" y="31591"/>
                  <a:pt x="109471" y="1"/>
                  <a:pt x="70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18e8673ae29_2_151"/>
          <p:cNvSpPr txBox="1"/>
          <p:nvPr>
            <p:ph type="title"/>
          </p:nvPr>
        </p:nvSpPr>
        <p:spPr>
          <a:xfrm>
            <a:off x="4954775" y="1330450"/>
            <a:ext cx="3641700" cy="137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OFFER &amp; CONTRACT</a:t>
            </a:r>
            <a:endParaRPr/>
          </a:p>
        </p:txBody>
      </p:sp>
      <p:sp>
        <p:nvSpPr>
          <p:cNvPr id="469" name="Google Shape;469;g18e8673ae29_2_151"/>
          <p:cNvSpPr txBox="1"/>
          <p:nvPr>
            <p:ph idx="2" type="title"/>
          </p:nvPr>
        </p:nvSpPr>
        <p:spPr>
          <a:xfrm>
            <a:off x="5078675" y="510675"/>
            <a:ext cx="3393900" cy="88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04</a:t>
            </a:r>
            <a:endParaRPr/>
          </a:p>
        </p:txBody>
      </p:sp>
      <p:sp>
        <p:nvSpPr>
          <p:cNvPr id="470" name="Google Shape;470;g18e8673ae29_2_151"/>
          <p:cNvSpPr/>
          <p:nvPr/>
        </p:nvSpPr>
        <p:spPr>
          <a:xfrm>
            <a:off x="0" y="3422175"/>
            <a:ext cx="9144046" cy="1721304"/>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1" name="Google Shape;471;g18e8673ae29_2_151"/>
          <p:cNvGrpSpPr/>
          <p:nvPr/>
        </p:nvGrpSpPr>
        <p:grpSpPr>
          <a:xfrm>
            <a:off x="718006" y="1770443"/>
            <a:ext cx="4038059" cy="1651730"/>
            <a:chOff x="1518100" y="1613975"/>
            <a:chExt cx="3268625" cy="1337000"/>
          </a:xfrm>
        </p:grpSpPr>
        <p:sp>
          <p:nvSpPr>
            <p:cNvPr id="472" name="Google Shape;472;g18e8673ae29_2_151"/>
            <p:cNvSpPr/>
            <p:nvPr/>
          </p:nvSpPr>
          <p:spPr>
            <a:xfrm>
              <a:off x="1835375" y="1895850"/>
              <a:ext cx="772675" cy="213450"/>
            </a:xfrm>
            <a:custGeom>
              <a:rect b="b" l="l" r="r" t="t"/>
              <a:pathLst>
                <a:path extrusionOk="0" h="8538" w="30907">
                  <a:moveTo>
                    <a:pt x="4885" y="1"/>
                  </a:moveTo>
                  <a:lnTo>
                    <a:pt x="1" y="8537"/>
                  </a:lnTo>
                  <a:lnTo>
                    <a:pt x="30906" y="8537"/>
                  </a:lnTo>
                  <a:lnTo>
                    <a:pt x="30906" y="2397"/>
                  </a:lnTo>
                  <a:cubicBezTo>
                    <a:pt x="30906" y="1074"/>
                    <a:pt x="29811" y="1"/>
                    <a:pt x="284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18e8673ae29_2_151"/>
            <p:cNvSpPr/>
            <p:nvPr/>
          </p:nvSpPr>
          <p:spPr>
            <a:xfrm>
              <a:off x="1518100" y="2411700"/>
              <a:ext cx="3268625" cy="539275"/>
            </a:xfrm>
            <a:custGeom>
              <a:rect b="b" l="l" r="r" t="t"/>
              <a:pathLst>
                <a:path extrusionOk="0" h="21571" w="130745">
                  <a:moveTo>
                    <a:pt x="95434" y="1"/>
                  </a:moveTo>
                  <a:lnTo>
                    <a:pt x="92695" y="6027"/>
                  </a:lnTo>
                  <a:lnTo>
                    <a:pt x="1" y="6027"/>
                  </a:lnTo>
                  <a:lnTo>
                    <a:pt x="5616" y="21571"/>
                  </a:lnTo>
                  <a:lnTo>
                    <a:pt x="109722" y="21571"/>
                  </a:lnTo>
                  <a:lnTo>
                    <a:pt x="1307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18e8673ae29_2_151"/>
            <p:cNvSpPr/>
            <p:nvPr/>
          </p:nvSpPr>
          <p:spPr>
            <a:xfrm>
              <a:off x="1665325" y="2411700"/>
              <a:ext cx="2238625" cy="150675"/>
            </a:xfrm>
            <a:custGeom>
              <a:rect b="b" l="l" r="r" t="t"/>
              <a:pathLst>
                <a:path extrusionOk="0" h="6027" w="89545">
                  <a:moveTo>
                    <a:pt x="2900" y="1"/>
                  </a:moveTo>
                  <a:lnTo>
                    <a:pt x="1" y="6027"/>
                  </a:lnTo>
                  <a:lnTo>
                    <a:pt x="86806" y="6027"/>
                  </a:lnTo>
                  <a:lnTo>
                    <a:pt x="895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18e8673ae29_2_151"/>
            <p:cNvSpPr/>
            <p:nvPr/>
          </p:nvSpPr>
          <p:spPr>
            <a:xfrm>
              <a:off x="1737800" y="2368900"/>
              <a:ext cx="2567875" cy="42825"/>
            </a:xfrm>
            <a:custGeom>
              <a:rect b="b" l="l" r="r" t="t"/>
              <a:pathLst>
                <a:path extrusionOk="0" h="1713" w="102715">
                  <a:moveTo>
                    <a:pt x="1" y="1"/>
                  </a:moveTo>
                  <a:lnTo>
                    <a:pt x="1" y="1713"/>
                  </a:lnTo>
                  <a:lnTo>
                    <a:pt x="102715" y="1713"/>
                  </a:lnTo>
                  <a:lnTo>
                    <a:pt x="1016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18e8673ae29_2_151"/>
            <p:cNvSpPr/>
            <p:nvPr/>
          </p:nvSpPr>
          <p:spPr>
            <a:xfrm>
              <a:off x="3223725" y="1895850"/>
              <a:ext cx="899925" cy="213450"/>
            </a:xfrm>
            <a:custGeom>
              <a:rect b="b" l="l" r="r" t="t"/>
              <a:pathLst>
                <a:path extrusionOk="0" h="8538" w="35997">
                  <a:moveTo>
                    <a:pt x="2397" y="1"/>
                  </a:moveTo>
                  <a:cubicBezTo>
                    <a:pt x="1074" y="1"/>
                    <a:pt x="1" y="1074"/>
                    <a:pt x="1" y="2397"/>
                  </a:cubicBezTo>
                  <a:lnTo>
                    <a:pt x="1" y="8537"/>
                  </a:lnTo>
                  <a:lnTo>
                    <a:pt x="35996" y="8537"/>
                  </a:lnTo>
                  <a:lnTo>
                    <a:pt x="311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18e8673ae29_2_151"/>
            <p:cNvSpPr/>
            <p:nvPr/>
          </p:nvSpPr>
          <p:spPr>
            <a:xfrm>
              <a:off x="3503350" y="1961475"/>
              <a:ext cx="584350" cy="84475"/>
            </a:xfrm>
            <a:custGeom>
              <a:rect b="b" l="l" r="r" t="t"/>
              <a:pathLst>
                <a:path extrusionOk="0" h="3379" w="23374">
                  <a:moveTo>
                    <a:pt x="1689" y="1"/>
                  </a:moveTo>
                  <a:cubicBezTo>
                    <a:pt x="753" y="1"/>
                    <a:pt x="0" y="754"/>
                    <a:pt x="0" y="1690"/>
                  </a:cubicBezTo>
                  <a:cubicBezTo>
                    <a:pt x="0" y="2626"/>
                    <a:pt x="753" y="3379"/>
                    <a:pt x="1689" y="3379"/>
                  </a:cubicBezTo>
                  <a:lnTo>
                    <a:pt x="23373" y="3379"/>
                  </a:lnTo>
                  <a:lnTo>
                    <a:pt x="21593" y="275"/>
                  </a:lnTo>
                  <a:lnTo>
                    <a:pt x="214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18e8673ae29_2_151"/>
            <p:cNvSpPr/>
            <p:nvPr/>
          </p:nvSpPr>
          <p:spPr>
            <a:xfrm>
              <a:off x="3384650" y="1964325"/>
              <a:ext cx="92475" cy="78775"/>
            </a:xfrm>
            <a:custGeom>
              <a:rect b="b" l="l" r="r" t="t"/>
              <a:pathLst>
                <a:path extrusionOk="0" h="3151" w="3699">
                  <a:moveTo>
                    <a:pt x="1575" y="1"/>
                  </a:moveTo>
                  <a:cubicBezTo>
                    <a:pt x="708" y="1"/>
                    <a:pt x="1" y="708"/>
                    <a:pt x="1" y="1576"/>
                  </a:cubicBezTo>
                  <a:cubicBezTo>
                    <a:pt x="1" y="2443"/>
                    <a:pt x="708" y="3151"/>
                    <a:pt x="1575"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18e8673ae29_2_151"/>
            <p:cNvSpPr/>
            <p:nvPr/>
          </p:nvSpPr>
          <p:spPr>
            <a:xfrm>
              <a:off x="3265950" y="1964325"/>
              <a:ext cx="92475" cy="78775"/>
            </a:xfrm>
            <a:custGeom>
              <a:rect b="b" l="l" r="r" t="t"/>
              <a:pathLst>
                <a:path extrusionOk="0" h="3151" w="3699">
                  <a:moveTo>
                    <a:pt x="1576" y="1"/>
                  </a:moveTo>
                  <a:cubicBezTo>
                    <a:pt x="708" y="1"/>
                    <a:pt x="1" y="708"/>
                    <a:pt x="1" y="1576"/>
                  </a:cubicBezTo>
                  <a:cubicBezTo>
                    <a:pt x="1" y="2443"/>
                    <a:pt x="708" y="3151"/>
                    <a:pt x="1576" y="3151"/>
                  </a:cubicBezTo>
                  <a:lnTo>
                    <a:pt x="2124" y="3151"/>
                  </a:lnTo>
                  <a:cubicBezTo>
                    <a:pt x="3014" y="3151"/>
                    <a:pt x="3699" y="2443"/>
                    <a:pt x="3699" y="1576"/>
                  </a:cubicBezTo>
                  <a:cubicBezTo>
                    <a:pt x="3699" y="708"/>
                    <a:pt x="3014"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18e8673ae29_2_151"/>
            <p:cNvSpPr/>
            <p:nvPr/>
          </p:nvSpPr>
          <p:spPr>
            <a:xfrm>
              <a:off x="1810275" y="2109275"/>
              <a:ext cx="2338475" cy="43950"/>
            </a:xfrm>
            <a:custGeom>
              <a:rect b="b" l="l" r="r" t="t"/>
              <a:pathLst>
                <a:path extrusionOk="0" h="1758" w="93539">
                  <a:moveTo>
                    <a:pt x="1005" y="0"/>
                  </a:moveTo>
                  <a:lnTo>
                    <a:pt x="1" y="1758"/>
                  </a:lnTo>
                  <a:lnTo>
                    <a:pt x="93539" y="1758"/>
                  </a:lnTo>
                  <a:lnTo>
                    <a:pt x="92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18e8673ae29_2_151"/>
            <p:cNvSpPr/>
            <p:nvPr/>
          </p:nvSpPr>
          <p:spPr>
            <a:xfrm>
              <a:off x="1871900" y="1961475"/>
              <a:ext cx="584350" cy="84475"/>
            </a:xfrm>
            <a:custGeom>
              <a:rect b="b" l="l" r="r" t="t"/>
              <a:pathLst>
                <a:path extrusionOk="0" h="3379" w="23374">
                  <a:moveTo>
                    <a:pt x="1941" y="1"/>
                  </a:moveTo>
                  <a:lnTo>
                    <a:pt x="1781" y="275"/>
                  </a:lnTo>
                  <a:lnTo>
                    <a:pt x="1" y="3379"/>
                  </a:lnTo>
                  <a:lnTo>
                    <a:pt x="21685" y="3379"/>
                  </a:lnTo>
                  <a:cubicBezTo>
                    <a:pt x="22621" y="3379"/>
                    <a:pt x="23374" y="2626"/>
                    <a:pt x="23374" y="1690"/>
                  </a:cubicBezTo>
                  <a:cubicBezTo>
                    <a:pt x="23374" y="754"/>
                    <a:pt x="22621" y="1"/>
                    <a:pt x="216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18e8673ae29_2_151"/>
            <p:cNvSpPr/>
            <p:nvPr/>
          </p:nvSpPr>
          <p:spPr>
            <a:xfrm>
              <a:off x="2482475" y="1964325"/>
              <a:ext cx="92475" cy="78775"/>
            </a:xfrm>
            <a:custGeom>
              <a:rect b="b" l="l" r="r" t="t"/>
              <a:pathLst>
                <a:path extrusionOk="0" h="3151" w="3699">
                  <a:moveTo>
                    <a:pt x="1576" y="1"/>
                  </a:moveTo>
                  <a:cubicBezTo>
                    <a:pt x="685" y="1"/>
                    <a:pt x="1" y="708"/>
                    <a:pt x="1" y="1576"/>
                  </a:cubicBezTo>
                  <a:cubicBezTo>
                    <a:pt x="1" y="2443"/>
                    <a:pt x="685" y="3151"/>
                    <a:pt x="1576"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18e8673ae29_2_151"/>
            <p:cNvSpPr/>
            <p:nvPr/>
          </p:nvSpPr>
          <p:spPr>
            <a:xfrm>
              <a:off x="1737800" y="2153200"/>
              <a:ext cx="2541625" cy="215725"/>
            </a:xfrm>
            <a:custGeom>
              <a:rect b="b" l="l" r="r" t="t"/>
              <a:pathLst>
                <a:path extrusionOk="0" h="8629" w="101665">
                  <a:moveTo>
                    <a:pt x="2922" y="1"/>
                  </a:moveTo>
                  <a:lnTo>
                    <a:pt x="1" y="8629"/>
                  </a:lnTo>
                  <a:lnTo>
                    <a:pt x="101665" y="8629"/>
                  </a:lnTo>
                  <a:lnTo>
                    <a:pt x="101436" y="8241"/>
                  </a:lnTo>
                  <a:lnTo>
                    <a:pt x="99953" y="5821"/>
                  </a:lnTo>
                  <a:lnTo>
                    <a:pt x="80551" y="5821"/>
                  </a:lnTo>
                  <a:cubicBezTo>
                    <a:pt x="79615" y="5821"/>
                    <a:pt x="78885" y="5068"/>
                    <a:pt x="78885" y="4155"/>
                  </a:cubicBezTo>
                  <a:cubicBezTo>
                    <a:pt x="78885" y="3242"/>
                    <a:pt x="79615" y="2489"/>
                    <a:pt x="80551" y="2489"/>
                  </a:cubicBezTo>
                  <a:lnTo>
                    <a:pt x="97944" y="2489"/>
                  </a:lnTo>
                  <a:lnTo>
                    <a:pt x="964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18e8673ae29_2_151"/>
            <p:cNvSpPr/>
            <p:nvPr/>
          </p:nvSpPr>
          <p:spPr>
            <a:xfrm>
              <a:off x="3709900" y="2215400"/>
              <a:ext cx="526725" cy="83350"/>
            </a:xfrm>
            <a:custGeom>
              <a:rect b="b" l="l" r="r" t="t"/>
              <a:pathLst>
                <a:path extrusionOk="0" h="3334" w="21069">
                  <a:moveTo>
                    <a:pt x="1667" y="1"/>
                  </a:moveTo>
                  <a:cubicBezTo>
                    <a:pt x="731" y="1"/>
                    <a:pt x="1" y="754"/>
                    <a:pt x="1" y="1667"/>
                  </a:cubicBezTo>
                  <a:cubicBezTo>
                    <a:pt x="1" y="2580"/>
                    <a:pt x="731" y="3333"/>
                    <a:pt x="1667" y="3333"/>
                  </a:cubicBezTo>
                  <a:lnTo>
                    <a:pt x="21069" y="3333"/>
                  </a:lnTo>
                  <a:lnTo>
                    <a:pt x="190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18e8673ae29_2_151"/>
            <p:cNvSpPr/>
            <p:nvPr/>
          </p:nvSpPr>
          <p:spPr>
            <a:xfrm>
              <a:off x="35758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4" y="3104"/>
                    <a:pt x="3629" y="2397"/>
                    <a:pt x="3629" y="1552"/>
                  </a:cubicBezTo>
                  <a:cubicBezTo>
                    <a:pt x="3629" y="708"/>
                    <a:pt x="2944"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18e8673ae29_2_151"/>
            <p:cNvSpPr/>
            <p:nvPr/>
          </p:nvSpPr>
          <p:spPr>
            <a:xfrm>
              <a:off x="3443425" y="2218275"/>
              <a:ext cx="90750" cy="77625"/>
            </a:xfrm>
            <a:custGeom>
              <a:rect b="b" l="l" r="r" t="t"/>
              <a:pathLst>
                <a:path extrusionOk="0" h="3105" w="3630">
                  <a:moveTo>
                    <a:pt x="1553" y="0"/>
                  </a:moveTo>
                  <a:cubicBezTo>
                    <a:pt x="708" y="0"/>
                    <a:pt x="1" y="708"/>
                    <a:pt x="1" y="1552"/>
                  </a:cubicBezTo>
                  <a:cubicBezTo>
                    <a:pt x="1" y="2397"/>
                    <a:pt x="708" y="3104"/>
                    <a:pt x="1553" y="3104"/>
                  </a:cubicBezTo>
                  <a:lnTo>
                    <a:pt x="2100" y="3104"/>
                  </a:lnTo>
                  <a:cubicBezTo>
                    <a:pt x="2945" y="3104"/>
                    <a:pt x="3630" y="2397"/>
                    <a:pt x="3630" y="1552"/>
                  </a:cubicBezTo>
                  <a:cubicBezTo>
                    <a:pt x="3630"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18e8673ae29_2_151"/>
            <p:cNvSpPr/>
            <p:nvPr/>
          </p:nvSpPr>
          <p:spPr>
            <a:xfrm>
              <a:off x="331105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18e8673ae29_2_151"/>
            <p:cNvSpPr/>
            <p:nvPr/>
          </p:nvSpPr>
          <p:spPr>
            <a:xfrm>
              <a:off x="317865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18e8673ae29_2_151"/>
            <p:cNvSpPr/>
            <p:nvPr/>
          </p:nvSpPr>
          <p:spPr>
            <a:xfrm>
              <a:off x="304627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18e8673ae29_2_151"/>
            <p:cNvSpPr/>
            <p:nvPr/>
          </p:nvSpPr>
          <p:spPr>
            <a:xfrm>
              <a:off x="2913875"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18e8673ae29_2_151"/>
            <p:cNvSpPr/>
            <p:nvPr/>
          </p:nvSpPr>
          <p:spPr>
            <a:xfrm>
              <a:off x="278150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18e8673ae29_2_151"/>
            <p:cNvSpPr/>
            <p:nvPr/>
          </p:nvSpPr>
          <p:spPr>
            <a:xfrm>
              <a:off x="264910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18e8673ae29_2_151"/>
            <p:cNvSpPr/>
            <p:nvPr/>
          </p:nvSpPr>
          <p:spPr>
            <a:xfrm>
              <a:off x="25167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18e8673ae29_2_151"/>
            <p:cNvSpPr/>
            <p:nvPr/>
          </p:nvSpPr>
          <p:spPr>
            <a:xfrm>
              <a:off x="2384325" y="2218275"/>
              <a:ext cx="91325" cy="77625"/>
            </a:xfrm>
            <a:custGeom>
              <a:rect b="b" l="l" r="r" t="t"/>
              <a:pathLst>
                <a:path extrusionOk="0" h="3105" w="3653">
                  <a:moveTo>
                    <a:pt x="1553" y="0"/>
                  </a:moveTo>
                  <a:cubicBezTo>
                    <a:pt x="708" y="0"/>
                    <a:pt x="1" y="708"/>
                    <a:pt x="1" y="1552"/>
                  </a:cubicBezTo>
                  <a:cubicBezTo>
                    <a:pt x="1" y="2397"/>
                    <a:pt x="708" y="3104"/>
                    <a:pt x="1553" y="3104"/>
                  </a:cubicBezTo>
                  <a:lnTo>
                    <a:pt x="2101" y="3104"/>
                  </a:lnTo>
                  <a:cubicBezTo>
                    <a:pt x="2945" y="3104"/>
                    <a:pt x="3653" y="2397"/>
                    <a:pt x="3653" y="1552"/>
                  </a:cubicBezTo>
                  <a:cubicBezTo>
                    <a:pt x="3653"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18e8673ae29_2_151"/>
            <p:cNvSpPr/>
            <p:nvPr/>
          </p:nvSpPr>
          <p:spPr>
            <a:xfrm>
              <a:off x="4436325" y="2499575"/>
              <a:ext cx="102750" cy="102750"/>
            </a:xfrm>
            <a:custGeom>
              <a:rect b="b" l="l" r="r" t="t"/>
              <a:pathLst>
                <a:path extrusionOk="0" h="4110" w="4110">
                  <a:moveTo>
                    <a:pt x="2055" y="1"/>
                  </a:moveTo>
                  <a:cubicBezTo>
                    <a:pt x="936" y="1"/>
                    <a:pt x="1" y="914"/>
                    <a:pt x="1" y="2055"/>
                  </a:cubicBezTo>
                  <a:cubicBezTo>
                    <a:pt x="1" y="3174"/>
                    <a:pt x="936"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18e8673ae29_2_151"/>
            <p:cNvSpPr/>
            <p:nvPr/>
          </p:nvSpPr>
          <p:spPr>
            <a:xfrm>
              <a:off x="4196650" y="2499575"/>
              <a:ext cx="102750" cy="102750"/>
            </a:xfrm>
            <a:custGeom>
              <a:rect b="b" l="l" r="r" t="t"/>
              <a:pathLst>
                <a:path extrusionOk="0" h="4110" w="4110">
                  <a:moveTo>
                    <a:pt x="2055" y="1"/>
                  </a:moveTo>
                  <a:cubicBezTo>
                    <a:pt x="914" y="1"/>
                    <a:pt x="1" y="914"/>
                    <a:pt x="1" y="2055"/>
                  </a:cubicBezTo>
                  <a:cubicBezTo>
                    <a:pt x="1" y="3174"/>
                    <a:pt x="914" y="4109"/>
                    <a:pt x="2055" y="4109"/>
                  </a:cubicBezTo>
                  <a:cubicBezTo>
                    <a:pt x="3196" y="4109"/>
                    <a:pt x="4110" y="3174"/>
                    <a:pt x="4110" y="2055"/>
                  </a:cubicBezTo>
                  <a:cubicBezTo>
                    <a:pt x="4110"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18e8673ae29_2_151"/>
            <p:cNvSpPr/>
            <p:nvPr/>
          </p:nvSpPr>
          <p:spPr>
            <a:xfrm>
              <a:off x="3957000" y="2499575"/>
              <a:ext cx="102725" cy="102750"/>
            </a:xfrm>
            <a:custGeom>
              <a:rect b="b" l="l" r="r" t="t"/>
              <a:pathLst>
                <a:path extrusionOk="0" h="4110" w="4109">
                  <a:moveTo>
                    <a:pt x="2055" y="1"/>
                  </a:moveTo>
                  <a:cubicBezTo>
                    <a:pt x="913" y="1"/>
                    <a:pt x="0" y="914"/>
                    <a:pt x="0" y="2055"/>
                  </a:cubicBezTo>
                  <a:cubicBezTo>
                    <a:pt x="0" y="3174"/>
                    <a:pt x="913"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18e8673ae29_2_151"/>
            <p:cNvSpPr/>
            <p:nvPr/>
          </p:nvSpPr>
          <p:spPr>
            <a:xfrm>
              <a:off x="1858775" y="2682825"/>
              <a:ext cx="230575" cy="212875"/>
            </a:xfrm>
            <a:custGeom>
              <a:rect b="b" l="l" r="r" t="t"/>
              <a:pathLst>
                <a:path extrusionOk="0" h="8515" w="9223">
                  <a:moveTo>
                    <a:pt x="4622" y="1"/>
                  </a:moveTo>
                  <a:cubicBezTo>
                    <a:pt x="3633" y="1"/>
                    <a:pt x="2645" y="343"/>
                    <a:pt x="1850" y="1025"/>
                  </a:cubicBezTo>
                  <a:lnTo>
                    <a:pt x="1918" y="1093"/>
                  </a:lnTo>
                  <a:lnTo>
                    <a:pt x="1918" y="1116"/>
                  </a:lnTo>
                  <a:lnTo>
                    <a:pt x="3265" y="2463"/>
                  </a:lnTo>
                  <a:cubicBezTo>
                    <a:pt x="3653" y="2189"/>
                    <a:pt x="4109" y="2006"/>
                    <a:pt x="4611" y="2006"/>
                  </a:cubicBezTo>
                  <a:cubicBezTo>
                    <a:pt x="5136" y="2006"/>
                    <a:pt x="5593" y="2189"/>
                    <a:pt x="5981" y="2463"/>
                  </a:cubicBezTo>
                  <a:cubicBezTo>
                    <a:pt x="5981" y="2486"/>
                    <a:pt x="5981" y="2486"/>
                    <a:pt x="5981" y="2486"/>
                  </a:cubicBezTo>
                  <a:lnTo>
                    <a:pt x="7328" y="1139"/>
                  </a:lnTo>
                  <a:lnTo>
                    <a:pt x="7419" y="1048"/>
                  </a:lnTo>
                  <a:cubicBezTo>
                    <a:pt x="6617" y="349"/>
                    <a:pt x="5619" y="1"/>
                    <a:pt x="4622" y="1"/>
                  </a:cubicBezTo>
                  <a:close/>
                  <a:moveTo>
                    <a:pt x="7853" y="1504"/>
                  </a:moveTo>
                  <a:lnTo>
                    <a:pt x="7784" y="1596"/>
                  </a:lnTo>
                  <a:lnTo>
                    <a:pt x="6437" y="2942"/>
                  </a:lnTo>
                  <a:cubicBezTo>
                    <a:pt x="6688" y="3307"/>
                    <a:pt x="6871" y="3764"/>
                    <a:pt x="6871" y="4266"/>
                  </a:cubicBezTo>
                  <a:cubicBezTo>
                    <a:pt x="6871" y="4768"/>
                    <a:pt x="6688" y="5225"/>
                    <a:pt x="6415" y="5590"/>
                  </a:cubicBezTo>
                  <a:lnTo>
                    <a:pt x="7761" y="6937"/>
                  </a:lnTo>
                  <a:lnTo>
                    <a:pt x="7761" y="6959"/>
                  </a:lnTo>
                  <a:lnTo>
                    <a:pt x="7853" y="7028"/>
                  </a:lnTo>
                  <a:cubicBezTo>
                    <a:pt x="9199" y="5453"/>
                    <a:pt x="9222" y="3102"/>
                    <a:pt x="7853" y="1504"/>
                  </a:cubicBezTo>
                  <a:close/>
                  <a:moveTo>
                    <a:pt x="1393" y="1481"/>
                  </a:moveTo>
                  <a:lnTo>
                    <a:pt x="1393" y="1481"/>
                  </a:lnTo>
                  <a:cubicBezTo>
                    <a:pt x="1" y="3079"/>
                    <a:pt x="23" y="5453"/>
                    <a:pt x="1416" y="7051"/>
                  </a:cubicBezTo>
                  <a:lnTo>
                    <a:pt x="1484" y="6982"/>
                  </a:lnTo>
                  <a:lnTo>
                    <a:pt x="1484" y="6959"/>
                  </a:lnTo>
                  <a:lnTo>
                    <a:pt x="2831" y="5613"/>
                  </a:lnTo>
                  <a:cubicBezTo>
                    <a:pt x="2534" y="5225"/>
                    <a:pt x="2375" y="4768"/>
                    <a:pt x="2375" y="4266"/>
                  </a:cubicBezTo>
                  <a:cubicBezTo>
                    <a:pt x="2375" y="3764"/>
                    <a:pt x="2534" y="3285"/>
                    <a:pt x="2831" y="2919"/>
                  </a:cubicBezTo>
                  <a:lnTo>
                    <a:pt x="1461" y="1573"/>
                  </a:lnTo>
                  <a:lnTo>
                    <a:pt x="1461" y="1550"/>
                  </a:lnTo>
                  <a:lnTo>
                    <a:pt x="1393" y="1481"/>
                  </a:lnTo>
                  <a:close/>
                  <a:moveTo>
                    <a:pt x="5958" y="6046"/>
                  </a:moveTo>
                  <a:cubicBezTo>
                    <a:pt x="5593" y="6343"/>
                    <a:pt x="5114" y="6503"/>
                    <a:pt x="4611" y="6503"/>
                  </a:cubicBezTo>
                  <a:cubicBezTo>
                    <a:pt x="4132" y="6503"/>
                    <a:pt x="3676" y="6343"/>
                    <a:pt x="3288" y="6069"/>
                  </a:cubicBezTo>
                  <a:lnTo>
                    <a:pt x="1941" y="7416"/>
                  </a:lnTo>
                  <a:lnTo>
                    <a:pt x="1872" y="7507"/>
                  </a:lnTo>
                  <a:cubicBezTo>
                    <a:pt x="2657" y="8178"/>
                    <a:pt x="3633" y="8514"/>
                    <a:pt x="4613" y="8514"/>
                  </a:cubicBezTo>
                  <a:cubicBezTo>
                    <a:pt x="5602" y="8514"/>
                    <a:pt x="6594" y="8172"/>
                    <a:pt x="7396" y="7484"/>
                  </a:cubicBezTo>
                  <a:lnTo>
                    <a:pt x="7305" y="7393"/>
                  </a:lnTo>
                  <a:lnTo>
                    <a:pt x="5958" y="6046"/>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18e8673ae29_2_151"/>
            <p:cNvSpPr/>
            <p:nvPr/>
          </p:nvSpPr>
          <p:spPr>
            <a:xfrm>
              <a:off x="1969475" y="2560075"/>
              <a:ext cx="9725" cy="172925"/>
            </a:xfrm>
            <a:custGeom>
              <a:rect b="b" l="l" r="r" t="t"/>
              <a:pathLst>
                <a:path extrusionOk="0" h="6917" w="389">
                  <a:moveTo>
                    <a:pt x="1" y="0"/>
                  </a:moveTo>
                  <a:lnTo>
                    <a:pt x="1" y="6916"/>
                  </a:lnTo>
                  <a:lnTo>
                    <a:pt x="389" y="6916"/>
                  </a:lnTo>
                  <a:lnTo>
                    <a:pt x="389" y="0"/>
                  </a:lnTo>
                  <a:close/>
                </a:path>
              </a:pathLst>
            </a:custGeom>
            <a:solidFill>
              <a:srgbClr val="E4E4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18e8673ae29_2_151"/>
            <p:cNvSpPr/>
            <p:nvPr/>
          </p:nvSpPr>
          <p:spPr>
            <a:xfrm>
              <a:off x="1761200" y="2214850"/>
              <a:ext cx="597475" cy="84475"/>
            </a:xfrm>
            <a:custGeom>
              <a:rect b="b" l="l" r="r" t="t"/>
              <a:pathLst>
                <a:path extrusionOk="0" h="3379" w="23899">
                  <a:moveTo>
                    <a:pt x="1142" y="0"/>
                  </a:moveTo>
                  <a:lnTo>
                    <a:pt x="1" y="3378"/>
                  </a:lnTo>
                  <a:lnTo>
                    <a:pt x="22210" y="3378"/>
                  </a:lnTo>
                  <a:cubicBezTo>
                    <a:pt x="23145" y="3378"/>
                    <a:pt x="23899" y="2625"/>
                    <a:pt x="23899" y="1689"/>
                  </a:cubicBezTo>
                  <a:cubicBezTo>
                    <a:pt x="23899" y="753"/>
                    <a:pt x="23145" y="0"/>
                    <a:pt x="22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18e8673ae29_2_151"/>
            <p:cNvSpPr/>
            <p:nvPr/>
          </p:nvSpPr>
          <p:spPr>
            <a:xfrm>
              <a:off x="2607450" y="1975175"/>
              <a:ext cx="616300" cy="134125"/>
            </a:xfrm>
            <a:custGeom>
              <a:rect b="b" l="l" r="r" t="t"/>
              <a:pathLst>
                <a:path extrusionOk="0" h="5365" w="24652">
                  <a:moveTo>
                    <a:pt x="0" y="0"/>
                  </a:moveTo>
                  <a:lnTo>
                    <a:pt x="0" y="731"/>
                  </a:lnTo>
                  <a:lnTo>
                    <a:pt x="1073" y="731"/>
                  </a:lnTo>
                  <a:lnTo>
                    <a:pt x="1073" y="5364"/>
                  </a:lnTo>
                  <a:lnTo>
                    <a:pt x="1804" y="5364"/>
                  </a:lnTo>
                  <a:lnTo>
                    <a:pt x="1804" y="731"/>
                  </a:lnTo>
                  <a:lnTo>
                    <a:pt x="3767" y="731"/>
                  </a:lnTo>
                  <a:lnTo>
                    <a:pt x="3767" y="5364"/>
                  </a:lnTo>
                  <a:lnTo>
                    <a:pt x="4474" y="5364"/>
                  </a:lnTo>
                  <a:lnTo>
                    <a:pt x="4474" y="731"/>
                  </a:lnTo>
                  <a:lnTo>
                    <a:pt x="6437" y="731"/>
                  </a:lnTo>
                  <a:lnTo>
                    <a:pt x="6437" y="5364"/>
                  </a:lnTo>
                  <a:lnTo>
                    <a:pt x="7168" y="5364"/>
                  </a:lnTo>
                  <a:lnTo>
                    <a:pt x="7168" y="731"/>
                  </a:lnTo>
                  <a:lnTo>
                    <a:pt x="9108" y="731"/>
                  </a:lnTo>
                  <a:lnTo>
                    <a:pt x="9108" y="5364"/>
                  </a:lnTo>
                  <a:lnTo>
                    <a:pt x="9838" y="5364"/>
                  </a:lnTo>
                  <a:lnTo>
                    <a:pt x="9838" y="731"/>
                  </a:lnTo>
                  <a:lnTo>
                    <a:pt x="11778" y="731"/>
                  </a:lnTo>
                  <a:lnTo>
                    <a:pt x="11778" y="5364"/>
                  </a:lnTo>
                  <a:lnTo>
                    <a:pt x="12509" y="5364"/>
                  </a:lnTo>
                  <a:lnTo>
                    <a:pt x="12509" y="731"/>
                  </a:lnTo>
                  <a:lnTo>
                    <a:pt x="14472" y="731"/>
                  </a:lnTo>
                  <a:lnTo>
                    <a:pt x="14472" y="5364"/>
                  </a:lnTo>
                  <a:lnTo>
                    <a:pt x="15179" y="5364"/>
                  </a:lnTo>
                  <a:lnTo>
                    <a:pt x="15179" y="731"/>
                  </a:lnTo>
                  <a:lnTo>
                    <a:pt x="17142" y="731"/>
                  </a:lnTo>
                  <a:lnTo>
                    <a:pt x="17142" y="5364"/>
                  </a:lnTo>
                  <a:lnTo>
                    <a:pt x="17873" y="5364"/>
                  </a:lnTo>
                  <a:lnTo>
                    <a:pt x="17873" y="731"/>
                  </a:lnTo>
                  <a:lnTo>
                    <a:pt x="19813" y="731"/>
                  </a:lnTo>
                  <a:lnTo>
                    <a:pt x="19813" y="5364"/>
                  </a:lnTo>
                  <a:lnTo>
                    <a:pt x="20543" y="5364"/>
                  </a:lnTo>
                  <a:lnTo>
                    <a:pt x="20543" y="731"/>
                  </a:lnTo>
                  <a:lnTo>
                    <a:pt x="22483" y="731"/>
                  </a:lnTo>
                  <a:lnTo>
                    <a:pt x="22483" y="5364"/>
                  </a:lnTo>
                  <a:lnTo>
                    <a:pt x="23214" y="5364"/>
                  </a:lnTo>
                  <a:lnTo>
                    <a:pt x="23214" y="731"/>
                  </a:lnTo>
                  <a:lnTo>
                    <a:pt x="24652" y="731"/>
                  </a:lnTo>
                  <a:lnTo>
                    <a:pt x="246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18e8673ae29_2_151"/>
            <p:cNvSpPr/>
            <p:nvPr/>
          </p:nvSpPr>
          <p:spPr>
            <a:xfrm>
              <a:off x="2202875" y="1613975"/>
              <a:ext cx="272775" cy="281900"/>
            </a:xfrm>
            <a:custGeom>
              <a:rect b="b" l="l" r="r" t="t"/>
              <a:pathLst>
                <a:path extrusionOk="0" h="11276" w="10911">
                  <a:moveTo>
                    <a:pt x="0" y="0"/>
                  </a:moveTo>
                  <a:lnTo>
                    <a:pt x="0" y="11276"/>
                  </a:lnTo>
                  <a:lnTo>
                    <a:pt x="10911" y="11276"/>
                  </a:lnTo>
                  <a:lnTo>
                    <a:pt x="10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g18e8673ae29_2_151"/>
            <p:cNvSpPr/>
            <p:nvPr/>
          </p:nvSpPr>
          <p:spPr>
            <a:xfrm>
              <a:off x="2189175" y="1613975"/>
              <a:ext cx="299600" cy="127825"/>
            </a:xfrm>
            <a:custGeom>
              <a:rect b="b" l="l" r="r" t="t"/>
              <a:pathLst>
                <a:path extrusionOk="0" h="5113" w="11984">
                  <a:moveTo>
                    <a:pt x="1" y="0"/>
                  </a:moveTo>
                  <a:lnTo>
                    <a:pt x="1" y="5113"/>
                  </a:lnTo>
                  <a:lnTo>
                    <a:pt x="11984" y="5113"/>
                  </a:lnTo>
                  <a:lnTo>
                    <a:pt x="1198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4" name="Google Shape;504;g18e8673ae29_2_151"/>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Booking a trip on your ship</a:t>
            </a:r>
            <a:endParaRPr/>
          </a:p>
        </p:txBody>
      </p:sp>
      <p:sp>
        <p:nvSpPr>
          <p:cNvPr id="505" name="Google Shape;505;g18e8673ae29_2_151"/>
          <p:cNvSpPr/>
          <p:nvPr/>
        </p:nvSpPr>
        <p:spPr>
          <a:xfrm>
            <a:off x="0" y="34934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18e8673ae29_2_151"/>
          <p:cNvSpPr/>
          <p:nvPr/>
        </p:nvSpPr>
        <p:spPr>
          <a:xfrm>
            <a:off x="0" y="36580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18e8673ae29_2_151"/>
          <p:cNvSpPr/>
          <p:nvPr/>
        </p:nvSpPr>
        <p:spPr>
          <a:xfrm>
            <a:off x="0" y="38115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18e8673ae29_2_195"/>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OFFER AND CONTRACT</a:t>
            </a:r>
            <a:endParaRPr/>
          </a:p>
        </p:txBody>
      </p:sp>
      <p:sp>
        <p:nvSpPr>
          <p:cNvPr id="513" name="Google Shape;513;g18e8673ae29_2_195"/>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So now you know the ship (loan type) you want to go on and what kind of voyage (loan amount) you want to take. Your initial documents have been sent in to the cruise line and you are preapproved for boarding.</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Once you have your prequalification/preapproval letter in hand, you can now start home shopping and submitting offers on the place you want to live.</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Although you don’t have to work with a real estate agent, it is highly recommended as the buyer. Since the agent is paid by the seller of the home, it won’t cost you anything out of pocket and you will have a licensed professional working on your behalf. They can negotiate things such as who pays for certain closing costs and what items will be left with the home.</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7" name="Shape 517"/>
        <p:cNvGrpSpPr/>
        <p:nvPr/>
      </p:nvGrpSpPr>
      <p:grpSpPr>
        <a:xfrm>
          <a:off x="0" y="0"/>
          <a:ext cx="0" cy="0"/>
          <a:chOff x="0" y="0"/>
          <a:chExt cx="0" cy="0"/>
        </a:xfrm>
      </p:grpSpPr>
      <p:sp>
        <p:nvSpPr>
          <p:cNvPr id="518" name="Google Shape;518;g18e8673ae29_2_200"/>
          <p:cNvSpPr/>
          <p:nvPr/>
        </p:nvSpPr>
        <p:spPr>
          <a:xfrm>
            <a:off x="458450" y="1396575"/>
            <a:ext cx="3526525" cy="2635200"/>
          </a:xfrm>
          <a:custGeom>
            <a:rect b="b" l="l" r="r" t="t"/>
            <a:pathLst>
              <a:path extrusionOk="0" h="105408" w="141061">
                <a:moveTo>
                  <a:pt x="70531" y="1"/>
                </a:moveTo>
                <a:cubicBezTo>
                  <a:pt x="31591" y="1"/>
                  <a:pt x="0" y="31591"/>
                  <a:pt x="0" y="70531"/>
                </a:cubicBezTo>
                <a:cubicBezTo>
                  <a:pt x="0" y="83222"/>
                  <a:pt x="3356" y="95114"/>
                  <a:pt x="9222" y="105408"/>
                </a:cubicBezTo>
                <a:lnTo>
                  <a:pt x="131839" y="105408"/>
                </a:lnTo>
                <a:cubicBezTo>
                  <a:pt x="137705" y="95114"/>
                  <a:pt x="141061" y="83222"/>
                  <a:pt x="141061" y="70531"/>
                </a:cubicBezTo>
                <a:cubicBezTo>
                  <a:pt x="141061" y="31591"/>
                  <a:pt x="109471" y="1"/>
                  <a:pt x="70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18e8673ae29_2_200"/>
          <p:cNvSpPr txBox="1"/>
          <p:nvPr>
            <p:ph type="title"/>
          </p:nvPr>
        </p:nvSpPr>
        <p:spPr>
          <a:xfrm>
            <a:off x="4954775" y="2092450"/>
            <a:ext cx="3641700" cy="61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UNDERWRITING</a:t>
            </a:r>
            <a:endParaRPr/>
          </a:p>
        </p:txBody>
      </p:sp>
      <p:sp>
        <p:nvSpPr>
          <p:cNvPr id="520" name="Google Shape;520;g18e8673ae29_2_200"/>
          <p:cNvSpPr txBox="1"/>
          <p:nvPr>
            <p:ph idx="2" type="title"/>
          </p:nvPr>
        </p:nvSpPr>
        <p:spPr>
          <a:xfrm>
            <a:off x="5078675" y="1272675"/>
            <a:ext cx="3393900" cy="88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05</a:t>
            </a:r>
            <a:endParaRPr/>
          </a:p>
        </p:txBody>
      </p:sp>
      <p:sp>
        <p:nvSpPr>
          <p:cNvPr id="521" name="Google Shape;521;g18e8673ae29_2_200"/>
          <p:cNvSpPr/>
          <p:nvPr/>
        </p:nvSpPr>
        <p:spPr>
          <a:xfrm>
            <a:off x="0" y="3422175"/>
            <a:ext cx="9144046" cy="1721304"/>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2" name="Google Shape;522;g18e8673ae29_2_200"/>
          <p:cNvGrpSpPr/>
          <p:nvPr/>
        </p:nvGrpSpPr>
        <p:grpSpPr>
          <a:xfrm>
            <a:off x="718006" y="1770443"/>
            <a:ext cx="4038059" cy="1651730"/>
            <a:chOff x="1518100" y="1613975"/>
            <a:chExt cx="3268625" cy="1337000"/>
          </a:xfrm>
        </p:grpSpPr>
        <p:sp>
          <p:nvSpPr>
            <p:cNvPr id="523" name="Google Shape;523;g18e8673ae29_2_200"/>
            <p:cNvSpPr/>
            <p:nvPr/>
          </p:nvSpPr>
          <p:spPr>
            <a:xfrm>
              <a:off x="1835375" y="1895850"/>
              <a:ext cx="772675" cy="213450"/>
            </a:xfrm>
            <a:custGeom>
              <a:rect b="b" l="l" r="r" t="t"/>
              <a:pathLst>
                <a:path extrusionOk="0" h="8538" w="30907">
                  <a:moveTo>
                    <a:pt x="4885" y="1"/>
                  </a:moveTo>
                  <a:lnTo>
                    <a:pt x="1" y="8537"/>
                  </a:lnTo>
                  <a:lnTo>
                    <a:pt x="30906" y="8537"/>
                  </a:lnTo>
                  <a:lnTo>
                    <a:pt x="30906" y="2397"/>
                  </a:lnTo>
                  <a:cubicBezTo>
                    <a:pt x="30906" y="1074"/>
                    <a:pt x="29811" y="1"/>
                    <a:pt x="284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18e8673ae29_2_200"/>
            <p:cNvSpPr/>
            <p:nvPr/>
          </p:nvSpPr>
          <p:spPr>
            <a:xfrm>
              <a:off x="1518100" y="2411700"/>
              <a:ext cx="3268625" cy="539275"/>
            </a:xfrm>
            <a:custGeom>
              <a:rect b="b" l="l" r="r" t="t"/>
              <a:pathLst>
                <a:path extrusionOk="0" h="21571" w="130745">
                  <a:moveTo>
                    <a:pt x="95434" y="1"/>
                  </a:moveTo>
                  <a:lnTo>
                    <a:pt x="92695" y="6027"/>
                  </a:lnTo>
                  <a:lnTo>
                    <a:pt x="1" y="6027"/>
                  </a:lnTo>
                  <a:lnTo>
                    <a:pt x="5616" y="21571"/>
                  </a:lnTo>
                  <a:lnTo>
                    <a:pt x="109722" y="21571"/>
                  </a:lnTo>
                  <a:lnTo>
                    <a:pt x="1307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18e8673ae29_2_200"/>
            <p:cNvSpPr/>
            <p:nvPr/>
          </p:nvSpPr>
          <p:spPr>
            <a:xfrm>
              <a:off x="1665325" y="2411700"/>
              <a:ext cx="2238625" cy="150675"/>
            </a:xfrm>
            <a:custGeom>
              <a:rect b="b" l="l" r="r" t="t"/>
              <a:pathLst>
                <a:path extrusionOk="0" h="6027" w="89545">
                  <a:moveTo>
                    <a:pt x="2900" y="1"/>
                  </a:moveTo>
                  <a:lnTo>
                    <a:pt x="1" y="6027"/>
                  </a:lnTo>
                  <a:lnTo>
                    <a:pt x="86806" y="6027"/>
                  </a:lnTo>
                  <a:lnTo>
                    <a:pt x="895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18e8673ae29_2_200"/>
            <p:cNvSpPr/>
            <p:nvPr/>
          </p:nvSpPr>
          <p:spPr>
            <a:xfrm>
              <a:off x="1737800" y="2368900"/>
              <a:ext cx="2567875" cy="42825"/>
            </a:xfrm>
            <a:custGeom>
              <a:rect b="b" l="l" r="r" t="t"/>
              <a:pathLst>
                <a:path extrusionOk="0" h="1713" w="102715">
                  <a:moveTo>
                    <a:pt x="1" y="1"/>
                  </a:moveTo>
                  <a:lnTo>
                    <a:pt x="1" y="1713"/>
                  </a:lnTo>
                  <a:lnTo>
                    <a:pt x="102715" y="1713"/>
                  </a:lnTo>
                  <a:lnTo>
                    <a:pt x="1016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18e8673ae29_2_200"/>
            <p:cNvSpPr/>
            <p:nvPr/>
          </p:nvSpPr>
          <p:spPr>
            <a:xfrm>
              <a:off x="3223725" y="1895850"/>
              <a:ext cx="899925" cy="213450"/>
            </a:xfrm>
            <a:custGeom>
              <a:rect b="b" l="l" r="r" t="t"/>
              <a:pathLst>
                <a:path extrusionOk="0" h="8538" w="35997">
                  <a:moveTo>
                    <a:pt x="2397" y="1"/>
                  </a:moveTo>
                  <a:cubicBezTo>
                    <a:pt x="1074" y="1"/>
                    <a:pt x="1" y="1074"/>
                    <a:pt x="1" y="2397"/>
                  </a:cubicBezTo>
                  <a:lnTo>
                    <a:pt x="1" y="8537"/>
                  </a:lnTo>
                  <a:lnTo>
                    <a:pt x="35996" y="8537"/>
                  </a:lnTo>
                  <a:lnTo>
                    <a:pt x="311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18e8673ae29_2_200"/>
            <p:cNvSpPr/>
            <p:nvPr/>
          </p:nvSpPr>
          <p:spPr>
            <a:xfrm>
              <a:off x="3503350" y="1961475"/>
              <a:ext cx="584350" cy="84475"/>
            </a:xfrm>
            <a:custGeom>
              <a:rect b="b" l="l" r="r" t="t"/>
              <a:pathLst>
                <a:path extrusionOk="0" h="3379" w="23374">
                  <a:moveTo>
                    <a:pt x="1689" y="1"/>
                  </a:moveTo>
                  <a:cubicBezTo>
                    <a:pt x="753" y="1"/>
                    <a:pt x="0" y="754"/>
                    <a:pt x="0" y="1690"/>
                  </a:cubicBezTo>
                  <a:cubicBezTo>
                    <a:pt x="0" y="2626"/>
                    <a:pt x="753" y="3379"/>
                    <a:pt x="1689" y="3379"/>
                  </a:cubicBezTo>
                  <a:lnTo>
                    <a:pt x="23373" y="3379"/>
                  </a:lnTo>
                  <a:lnTo>
                    <a:pt x="21593" y="275"/>
                  </a:lnTo>
                  <a:lnTo>
                    <a:pt x="214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18e8673ae29_2_200"/>
            <p:cNvSpPr/>
            <p:nvPr/>
          </p:nvSpPr>
          <p:spPr>
            <a:xfrm>
              <a:off x="3384650" y="1964325"/>
              <a:ext cx="92475" cy="78775"/>
            </a:xfrm>
            <a:custGeom>
              <a:rect b="b" l="l" r="r" t="t"/>
              <a:pathLst>
                <a:path extrusionOk="0" h="3151" w="3699">
                  <a:moveTo>
                    <a:pt x="1575" y="1"/>
                  </a:moveTo>
                  <a:cubicBezTo>
                    <a:pt x="708" y="1"/>
                    <a:pt x="1" y="708"/>
                    <a:pt x="1" y="1576"/>
                  </a:cubicBezTo>
                  <a:cubicBezTo>
                    <a:pt x="1" y="2443"/>
                    <a:pt x="708" y="3151"/>
                    <a:pt x="1575"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18e8673ae29_2_200"/>
            <p:cNvSpPr/>
            <p:nvPr/>
          </p:nvSpPr>
          <p:spPr>
            <a:xfrm>
              <a:off x="3265950" y="1964325"/>
              <a:ext cx="92475" cy="78775"/>
            </a:xfrm>
            <a:custGeom>
              <a:rect b="b" l="l" r="r" t="t"/>
              <a:pathLst>
                <a:path extrusionOk="0" h="3151" w="3699">
                  <a:moveTo>
                    <a:pt x="1576" y="1"/>
                  </a:moveTo>
                  <a:cubicBezTo>
                    <a:pt x="708" y="1"/>
                    <a:pt x="1" y="708"/>
                    <a:pt x="1" y="1576"/>
                  </a:cubicBezTo>
                  <a:cubicBezTo>
                    <a:pt x="1" y="2443"/>
                    <a:pt x="708" y="3151"/>
                    <a:pt x="1576" y="3151"/>
                  </a:cubicBezTo>
                  <a:lnTo>
                    <a:pt x="2124" y="3151"/>
                  </a:lnTo>
                  <a:cubicBezTo>
                    <a:pt x="3014" y="3151"/>
                    <a:pt x="3699" y="2443"/>
                    <a:pt x="3699" y="1576"/>
                  </a:cubicBezTo>
                  <a:cubicBezTo>
                    <a:pt x="3699" y="708"/>
                    <a:pt x="3014"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18e8673ae29_2_200"/>
            <p:cNvSpPr/>
            <p:nvPr/>
          </p:nvSpPr>
          <p:spPr>
            <a:xfrm>
              <a:off x="1810275" y="2109275"/>
              <a:ext cx="2338475" cy="43950"/>
            </a:xfrm>
            <a:custGeom>
              <a:rect b="b" l="l" r="r" t="t"/>
              <a:pathLst>
                <a:path extrusionOk="0" h="1758" w="93539">
                  <a:moveTo>
                    <a:pt x="1005" y="0"/>
                  </a:moveTo>
                  <a:lnTo>
                    <a:pt x="1" y="1758"/>
                  </a:lnTo>
                  <a:lnTo>
                    <a:pt x="93539" y="1758"/>
                  </a:lnTo>
                  <a:lnTo>
                    <a:pt x="92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18e8673ae29_2_200"/>
            <p:cNvSpPr/>
            <p:nvPr/>
          </p:nvSpPr>
          <p:spPr>
            <a:xfrm>
              <a:off x="1871900" y="1961475"/>
              <a:ext cx="584350" cy="84475"/>
            </a:xfrm>
            <a:custGeom>
              <a:rect b="b" l="l" r="r" t="t"/>
              <a:pathLst>
                <a:path extrusionOk="0" h="3379" w="23374">
                  <a:moveTo>
                    <a:pt x="1941" y="1"/>
                  </a:moveTo>
                  <a:lnTo>
                    <a:pt x="1781" y="275"/>
                  </a:lnTo>
                  <a:lnTo>
                    <a:pt x="1" y="3379"/>
                  </a:lnTo>
                  <a:lnTo>
                    <a:pt x="21685" y="3379"/>
                  </a:lnTo>
                  <a:cubicBezTo>
                    <a:pt x="22621" y="3379"/>
                    <a:pt x="23374" y="2626"/>
                    <a:pt x="23374" y="1690"/>
                  </a:cubicBezTo>
                  <a:cubicBezTo>
                    <a:pt x="23374" y="754"/>
                    <a:pt x="22621" y="1"/>
                    <a:pt x="216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18e8673ae29_2_200"/>
            <p:cNvSpPr/>
            <p:nvPr/>
          </p:nvSpPr>
          <p:spPr>
            <a:xfrm>
              <a:off x="2482475" y="1964325"/>
              <a:ext cx="92475" cy="78775"/>
            </a:xfrm>
            <a:custGeom>
              <a:rect b="b" l="l" r="r" t="t"/>
              <a:pathLst>
                <a:path extrusionOk="0" h="3151" w="3699">
                  <a:moveTo>
                    <a:pt x="1576" y="1"/>
                  </a:moveTo>
                  <a:cubicBezTo>
                    <a:pt x="685" y="1"/>
                    <a:pt x="1" y="708"/>
                    <a:pt x="1" y="1576"/>
                  </a:cubicBezTo>
                  <a:cubicBezTo>
                    <a:pt x="1" y="2443"/>
                    <a:pt x="685" y="3151"/>
                    <a:pt x="1576"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18e8673ae29_2_200"/>
            <p:cNvSpPr/>
            <p:nvPr/>
          </p:nvSpPr>
          <p:spPr>
            <a:xfrm>
              <a:off x="1737800" y="2153200"/>
              <a:ext cx="2541625" cy="215725"/>
            </a:xfrm>
            <a:custGeom>
              <a:rect b="b" l="l" r="r" t="t"/>
              <a:pathLst>
                <a:path extrusionOk="0" h="8629" w="101665">
                  <a:moveTo>
                    <a:pt x="2922" y="1"/>
                  </a:moveTo>
                  <a:lnTo>
                    <a:pt x="1" y="8629"/>
                  </a:lnTo>
                  <a:lnTo>
                    <a:pt x="101665" y="8629"/>
                  </a:lnTo>
                  <a:lnTo>
                    <a:pt x="101436" y="8241"/>
                  </a:lnTo>
                  <a:lnTo>
                    <a:pt x="99953" y="5821"/>
                  </a:lnTo>
                  <a:lnTo>
                    <a:pt x="80551" y="5821"/>
                  </a:lnTo>
                  <a:cubicBezTo>
                    <a:pt x="79615" y="5821"/>
                    <a:pt x="78885" y="5068"/>
                    <a:pt x="78885" y="4155"/>
                  </a:cubicBezTo>
                  <a:cubicBezTo>
                    <a:pt x="78885" y="3242"/>
                    <a:pt x="79615" y="2489"/>
                    <a:pt x="80551" y="2489"/>
                  </a:cubicBezTo>
                  <a:lnTo>
                    <a:pt x="97944" y="2489"/>
                  </a:lnTo>
                  <a:lnTo>
                    <a:pt x="964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18e8673ae29_2_200"/>
            <p:cNvSpPr/>
            <p:nvPr/>
          </p:nvSpPr>
          <p:spPr>
            <a:xfrm>
              <a:off x="3709900" y="2215400"/>
              <a:ext cx="526725" cy="83350"/>
            </a:xfrm>
            <a:custGeom>
              <a:rect b="b" l="l" r="r" t="t"/>
              <a:pathLst>
                <a:path extrusionOk="0" h="3334" w="21069">
                  <a:moveTo>
                    <a:pt x="1667" y="1"/>
                  </a:moveTo>
                  <a:cubicBezTo>
                    <a:pt x="731" y="1"/>
                    <a:pt x="1" y="754"/>
                    <a:pt x="1" y="1667"/>
                  </a:cubicBezTo>
                  <a:cubicBezTo>
                    <a:pt x="1" y="2580"/>
                    <a:pt x="731" y="3333"/>
                    <a:pt x="1667" y="3333"/>
                  </a:cubicBezTo>
                  <a:lnTo>
                    <a:pt x="21069" y="3333"/>
                  </a:lnTo>
                  <a:lnTo>
                    <a:pt x="190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18e8673ae29_2_200"/>
            <p:cNvSpPr/>
            <p:nvPr/>
          </p:nvSpPr>
          <p:spPr>
            <a:xfrm>
              <a:off x="35758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4" y="3104"/>
                    <a:pt x="3629" y="2397"/>
                    <a:pt x="3629" y="1552"/>
                  </a:cubicBezTo>
                  <a:cubicBezTo>
                    <a:pt x="3629" y="708"/>
                    <a:pt x="2944"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18e8673ae29_2_200"/>
            <p:cNvSpPr/>
            <p:nvPr/>
          </p:nvSpPr>
          <p:spPr>
            <a:xfrm>
              <a:off x="3443425" y="2218275"/>
              <a:ext cx="90750" cy="77625"/>
            </a:xfrm>
            <a:custGeom>
              <a:rect b="b" l="l" r="r" t="t"/>
              <a:pathLst>
                <a:path extrusionOk="0" h="3105" w="3630">
                  <a:moveTo>
                    <a:pt x="1553" y="0"/>
                  </a:moveTo>
                  <a:cubicBezTo>
                    <a:pt x="708" y="0"/>
                    <a:pt x="1" y="708"/>
                    <a:pt x="1" y="1552"/>
                  </a:cubicBezTo>
                  <a:cubicBezTo>
                    <a:pt x="1" y="2397"/>
                    <a:pt x="708" y="3104"/>
                    <a:pt x="1553" y="3104"/>
                  </a:cubicBezTo>
                  <a:lnTo>
                    <a:pt x="2100" y="3104"/>
                  </a:lnTo>
                  <a:cubicBezTo>
                    <a:pt x="2945" y="3104"/>
                    <a:pt x="3630" y="2397"/>
                    <a:pt x="3630" y="1552"/>
                  </a:cubicBezTo>
                  <a:cubicBezTo>
                    <a:pt x="3630"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18e8673ae29_2_200"/>
            <p:cNvSpPr/>
            <p:nvPr/>
          </p:nvSpPr>
          <p:spPr>
            <a:xfrm>
              <a:off x="331105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18e8673ae29_2_200"/>
            <p:cNvSpPr/>
            <p:nvPr/>
          </p:nvSpPr>
          <p:spPr>
            <a:xfrm>
              <a:off x="317865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18e8673ae29_2_200"/>
            <p:cNvSpPr/>
            <p:nvPr/>
          </p:nvSpPr>
          <p:spPr>
            <a:xfrm>
              <a:off x="304627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18e8673ae29_2_200"/>
            <p:cNvSpPr/>
            <p:nvPr/>
          </p:nvSpPr>
          <p:spPr>
            <a:xfrm>
              <a:off x="2913875"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18e8673ae29_2_200"/>
            <p:cNvSpPr/>
            <p:nvPr/>
          </p:nvSpPr>
          <p:spPr>
            <a:xfrm>
              <a:off x="278150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18e8673ae29_2_200"/>
            <p:cNvSpPr/>
            <p:nvPr/>
          </p:nvSpPr>
          <p:spPr>
            <a:xfrm>
              <a:off x="264910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18e8673ae29_2_200"/>
            <p:cNvSpPr/>
            <p:nvPr/>
          </p:nvSpPr>
          <p:spPr>
            <a:xfrm>
              <a:off x="25167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18e8673ae29_2_200"/>
            <p:cNvSpPr/>
            <p:nvPr/>
          </p:nvSpPr>
          <p:spPr>
            <a:xfrm>
              <a:off x="2384325" y="2218275"/>
              <a:ext cx="91325" cy="77625"/>
            </a:xfrm>
            <a:custGeom>
              <a:rect b="b" l="l" r="r" t="t"/>
              <a:pathLst>
                <a:path extrusionOk="0" h="3105" w="3653">
                  <a:moveTo>
                    <a:pt x="1553" y="0"/>
                  </a:moveTo>
                  <a:cubicBezTo>
                    <a:pt x="708" y="0"/>
                    <a:pt x="1" y="708"/>
                    <a:pt x="1" y="1552"/>
                  </a:cubicBezTo>
                  <a:cubicBezTo>
                    <a:pt x="1" y="2397"/>
                    <a:pt x="708" y="3104"/>
                    <a:pt x="1553" y="3104"/>
                  </a:cubicBezTo>
                  <a:lnTo>
                    <a:pt x="2101" y="3104"/>
                  </a:lnTo>
                  <a:cubicBezTo>
                    <a:pt x="2945" y="3104"/>
                    <a:pt x="3653" y="2397"/>
                    <a:pt x="3653" y="1552"/>
                  </a:cubicBezTo>
                  <a:cubicBezTo>
                    <a:pt x="3653"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18e8673ae29_2_200"/>
            <p:cNvSpPr/>
            <p:nvPr/>
          </p:nvSpPr>
          <p:spPr>
            <a:xfrm>
              <a:off x="4436325" y="2499575"/>
              <a:ext cx="102750" cy="102750"/>
            </a:xfrm>
            <a:custGeom>
              <a:rect b="b" l="l" r="r" t="t"/>
              <a:pathLst>
                <a:path extrusionOk="0" h="4110" w="4110">
                  <a:moveTo>
                    <a:pt x="2055" y="1"/>
                  </a:moveTo>
                  <a:cubicBezTo>
                    <a:pt x="936" y="1"/>
                    <a:pt x="1" y="914"/>
                    <a:pt x="1" y="2055"/>
                  </a:cubicBezTo>
                  <a:cubicBezTo>
                    <a:pt x="1" y="3174"/>
                    <a:pt x="936"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18e8673ae29_2_200"/>
            <p:cNvSpPr/>
            <p:nvPr/>
          </p:nvSpPr>
          <p:spPr>
            <a:xfrm>
              <a:off x="4196650" y="2499575"/>
              <a:ext cx="102750" cy="102750"/>
            </a:xfrm>
            <a:custGeom>
              <a:rect b="b" l="l" r="r" t="t"/>
              <a:pathLst>
                <a:path extrusionOk="0" h="4110" w="4110">
                  <a:moveTo>
                    <a:pt x="2055" y="1"/>
                  </a:moveTo>
                  <a:cubicBezTo>
                    <a:pt x="914" y="1"/>
                    <a:pt x="1" y="914"/>
                    <a:pt x="1" y="2055"/>
                  </a:cubicBezTo>
                  <a:cubicBezTo>
                    <a:pt x="1" y="3174"/>
                    <a:pt x="914" y="4109"/>
                    <a:pt x="2055" y="4109"/>
                  </a:cubicBezTo>
                  <a:cubicBezTo>
                    <a:pt x="3196" y="4109"/>
                    <a:pt x="4110" y="3174"/>
                    <a:pt x="4110" y="2055"/>
                  </a:cubicBezTo>
                  <a:cubicBezTo>
                    <a:pt x="4110"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18e8673ae29_2_200"/>
            <p:cNvSpPr/>
            <p:nvPr/>
          </p:nvSpPr>
          <p:spPr>
            <a:xfrm>
              <a:off x="3957000" y="2499575"/>
              <a:ext cx="102725" cy="102750"/>
            </a:xfrm>
            <a:custGeom>
              <a:rect b="b" l="l" r="r" t="t"/>
              <a:pathLst>
                <a:path extrusionOk="0" h="4110" w="4109">
                  <a:moveTo>
                    <a:pt x="2055" y="1"/>
                  </a:moveTo>
                  <a:cubicBezTo>
                    <a:pt x="913" y="1"/>
                    <a:pt x="0" y="914"/>
                    <a:pt x="0" y="2055"/>
                  </a:cubicBezTo>
                  <a:cubicBezTo>
                    <a:pt x="0" y="3174"/>
                    <a:pt x="913"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18e8673ae29_2_200"/>
            <p:cNvSpPr/>
            <p:nvPr/>
          </p:nvSpPr>
          <p:spPr>
            <a:xfrm>
              <a:off x="1858775" y="2682825"/>
              <a:ext cx="230575" cy="212875"/>
            </a:xfrm>
            <a:custGeom>
              <a:rect b="b" l="l" r="r" t="t"/>
              <a:pathLst>
                <a:path extrusionOk="0" h="8515" w="9223">
                  <a:moveTo>
                    <a:pt x="4622" y="1"/>
                  </a:moveTo>
                  <a:cubicBezTo>
                    <a:pt x="3633" y="1"/>
                    <a:pt x="2645" y="343"/>
                    <a:pt x="1850" y="1025"/>
                  </a:cubicBezTo>
                  <a:lnTo>
                    <a:pt x="1918" y="1093"/>
                  </a:lnTo>
                  <a:lnTo>
                    <a:pt x="1918" y="1116"/>
                  </a:lnTo>
                  <a:lnTo>
                    <a:pt x="3265" y="2463"/>
                  </a:lnTo>
                  <a:cubicBezTo>
                    <a:pt x="3653" y="2189"/>
                    <a:pt x="4109" y="2006"/>
                    <a:pt x="4611" y="2006"/>
                  </a:cubicBezTo>
                  <a:cubicBezTo>
                    <a:pt x="5136" y="2006"/>
                    <a:pt x="5593" y="2189"/>
                    <a:pt x="5981" y="2463"/>
                  </a:cubicBezTo>
                  <a:cubicBezTo>
                    <a:pt x="5981" y="2486"/>
                    <a:pt x="5981" y="2486"/>
                    <a:pt x="5981" y="2486"/>
                  </a:cubicBezTo>
                  <a:lnTo>
                    <a:pt x="7328" y="1139"/>
                  </a:lnTo>
                  <a:lnTo>
                    <a:pt x="7419" y="1048"/>
                  </a:lnTo>
                  <a:cubicBezTo>
                    <a:pt x="6617" y="349"/>
                    <a:pt x="5619" y="1"/>
                    <a:pt x="4622" y="1"/>
                  </a:cubicBezTo>
                  <a:close/>
                  <a:moveTo>
                    <a:pt x="7853" y="1504"/>
                  </a:moveTo>
                  <a:lnTo>
                    <a:pt x="7784" y="1596"/>
                  </a:lnTo>
                  <a:lnTo>
                    <a:pt x="6437" y="2942"/>
                  </a:lnTo>
                  <a:cubicBezTo>
                    <a:pt x="6688" y="3307"/>
                    <a:pt x="6871" y="3764"/>
                    <a:pt x="6871" y="4266"/>
                  </a:cubicBezTo>
                  <a:cubicBezTo>
                    <a:pt x="6871" y="4768"/>
                    <a:pt x="6688" y="5225"/>
                    <a:pt x="6415" y="5590"/>
                  </a:cubicBezTo>
                  <a:lnTo>
                    <a:pt x="7761" y="6937"/>
                  </a:lnTo>
                  <a:lnTo>
                    <a:pt x="7761" y="6959"/>
                  </a:lnTo>
                  <a:lnTo>
                    <a:pt x="7853" y="7028"/>
                  </a:lnTo>
                  <a:cubicBezTo>
                    <a:pt x="9199" y="5453"/>
                    <a:pt x="9222" y="3102"/>
                    <a:pt x="7853" y="1504"/>
                  </a:cubicBezTo>
                  <a:close/>
                  <a:moveTo>
                    <a:pt x="1393" y="1481"/>
                  </a:moveTo>
                  <a:lnTo>
                    <a:pt x="1393" y="1481"/>
                  </a:lnTo>
                  <a:cubicBezTo>
                    <a:pt x="1" y="3079"/>
                    <a:pt x="23" y="5453"/>
                    <a:pt x="1416" y="7051"/>
                  </a:cubicBezTo>
                  <a:lnTo>
                    <a:pt x="1484" y="6982"/>
                  </a:lnTo>
                  <a:lnTo>
                    <a:pt x="1484" y="6959"/>
                  </a:lnTo>
                  <a:lnTo>
                    <a:pt x="2831" y="5613"/>
                  </a:lnTo>
                  <a:cubicBezTo>
                    <a:pt x="2534" y="5225"/>
                    <a:pt x="2375" y="4768"/>
                    <a:pt x="2375" y="4266"/>
                  </a:cubicBezTo>
                  <a:cubicBezTo>
                    <a:pt x="2375" y="3764"/>
                    <a:pt x="2534" y="3285"/>
                    <a:pt x="2831" y="2919"/>
                  </a:cubicBezTo>
                  <a:lnTo>
                    <a:pt x="1461" y="1573"/>
                  </a:lnTo>
                  <a:lnTo>
                    <a:pt x="1461" y="1550"/>
                  </a:lnTo>
                  <a:lnTo>
                    <a:pt x="1393" y="1481"/>
                  </a:lnTo>
                  <a:close/>
                  <a:moveTo>
                    <a:pt x="5958" y="6046"/>
                  </a:moveTo>
                  <a:cubicBezTo>
                    <a:pt x="5593" y="6343"/>
                    <a:pt x="5114" y="6503"/>
                    <a:pt x="4611" y="6503"/>
                  </a:cubicBezTo>
                  <a:cubicBezTo>
                    <a:pt x="4132" y="6503"/>
                    <a:pt x="3676" y="6343"/>
                    <a:pt x="3288" y="6069"/>
                  </a:cubicBezTo>
                  <a:lnTo>
                    <a:pt x="1941" y="7416"/>
                  </a:lnTo>
                  <a:lnTo>
                    <a:pt x="1872" y="7507"/>
                  </a:lnTo>
                  <a:cubicBezTo>
                    <a:pt x="2657" y="8178"/>
                    <a:pt x="3633" y="8514"/>
                    <a:pt x="4613" y="8514"/>
                  </a:cubicBezTo>
                  <a:cubicBezTo>
                    <a:pt x="5602" y="8514"/>
                    <a:pt x="6594" y="8172"/>
                    <a:pt x="7396" y="7484"/>
                  </a:cubicBezTo>
                  <a:lnTo>
                    <a:pt x="7305" y="7393"/>
                  </a:lnTo>
                  <a:lnTo>
                    <a:pt x="5958" y="6046"/>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18e8673ae29_2_200"/>
            <p:cNvSpPr/>
            <p:nvPr/>
          </p:nvSpPr>
          <p:spPr>
            <a:xfrm>
              <a:off x="1969475" y="2560075"/>
              <a:ext cx="9725" cy="172925"/>
            </a:xfrm>
            <a:custGeom>
              <a:rect b="b" l="l" r="r" t="t"/>
              <a:pathLst>
                <a:path extrusionOk="0" h="6917" w="389">
                  <a:moveTo>
                    <a:pt x="1" y="0"/>
                  </a:moveTo>
                  <a:lnTo>
                    <a:pt x="1" y="6916"/>
                  </a:lnTo>
                  <a:lnTo>
                    <a:pt x="389" y="6916"/>
                  </a:lnTo>
                  <a:lnTo>
                    <a:pt x="389" y="0"/>
                  </a:lnTo>
                  <a:close/>
                </a:path>
              </a:pathLst>
            </a:custGeom>
            <a:solidFill>
              <a:srgbClr val="E4E4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18e8673ae29_2_200"/>
            <p:cNvSpPr/>
            <p:nvPr/>
          </p:nvSpPr>
          <p:spPr>
            <a:xfrm>
              <a:off x="1761200" y="2214850"/>
              <a:ext cx="597475" cy="84475"/>
            </a:xfrm>
            <a:custGeom>
              <a:rect b="b" l="l" r="r" t="t"/>
              <a:pathLst>
                <a:path extrusionOk="0" h="3379" w="23899">
                  <a:moveTo>
                    <a:pt x="1142" y="0"/>
                  </a:moveTo>
                  <a:lnTo>
                    <a:pt x="1" y="3378"/>
                  </a:lnTo>
                  <a:lnTo>
                    <a:pt x="22210" y="3378"/>
                  </a:lnTo>
                  <a:cubicBezTo>
                    <a:pt x="23145" y="3378"/>
                    <a:pt x="23899" y="2625"/>
                    <a:pt x="23899" y="1689"/>
                  </a:cubicBezTo>
                  <a:cubicBezTo>
                    <a:pt x="23899" y="753"/>
                    <a:pt x="23145" y="0"/>
                    <a:pt x="22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18e8673ae29_2_200"/>
            <p:cNvSpPr/>
            <p:nvPr/>
          </p:nvSpPr>
          <p:spPr>
            <a:xfrm>
              <a:off x="2607450" y="1975175"/>
              <a:ext cx="616300" cy="134125"/>
            </a:xfrm>
            <a:custGeom>
              <a:rect b="b" l="l" r="r" t="t"/>
              <a:pathLst>
                <a:path extrusionOk="0" h="5365" w="24652">
                  <a:moveTo>
                    <a:pt x="0" y="0"/>
                  </a:moveTo>
                  <a:lnTo>
                    <a:pt x="0" y="731"/>
                  </a:lnTo>
                  <a:lnTo>
                    <a:pt x="1073" y="731"/>
                  </a:lnTo>
                  <a:lnTo>
                    <a:pt x="1073" y="5364"/>
                  </a:lnTo>
                  <a:lnTo>
                    <a:pt x="1804" y="5364"/>
                  </a:lnTo>
                  <a:lnTo>
                    <a:pt x="1804" y="731"/>
                  </a:lnTo>
                  <a:lnTo>
                    <a:pt x="3767" y="731"/>
                  </a:lnTo>
                  <a:lnTo>
                    <a:pt x="3767" y="5364"/>
                  </a:lnTo>
                  <a:lnTo>
                    <a:pt x="4474" y="5364"/>
                  </a:lnTo>
                  <a:lnTo>
                    <a:pt x="4474" y="731"/>
                  </a:lnTo>
                  <a:lnTo>
                    <a:pt x="6437" y="731"/>
                  </a:lnTo>
                  <a:lnTo>
                    <a:pt x="6437" y="5364"/>
                  </a:lnTo>
                  <a:lnTo>
                    <a:pt x="7168" y="5364"/>
                  </a:lnTo>
                  <a:lnTo>
                    <a:pt x="7168" y="731"/>
                  </a:lnTo>
                  <a:lnTo>
                    <a:pt x="9108" y="731"/>
                  </a:lnTo>
                  <a:lnTo>
                    <a:pt x="9108" y="5364"/>
                  </a:lnTo>
                  <a:lnTo>
                    <a:pt x="9838" y="5364"/>
                  </a:lnTo>
                  <a:lnTo>
                    <a:pt x="9838" y="731"/>
                  </a:lnTo>
                  <a:lnTo>
                    <a:pt x="11778" y="731"/>
                  </a:lnTo>
                  <a:lnTo>
                    <a:pt x="11778" y="5364"/>
                  </a:lnTo>
                  <a:lnTo>
                    <a:pt x="12509" y="5364"/>
                  </a:lnTo>
                  <a:lnTo>
                    <a:pt x="12509" y="731"/>
                  </a:lnTo>
                  <a:lnTo>
                    <a:pt x="14472" y="731"/>
                  </a:lnTo>
                  <a:lnTo>
                    <a:pt x="14472" y="5364"/>
                  </a:lnTo>
                  <a:lnTo>
                    <a:pt x="15179" y="5364"/>
                  </a:lnTo>
                  <a:lnTo>
                    <a:pt x="15179" y="731"/>
                  </a:lnTo>
                  <a:lnTo>
                    <a:pt x="17142" y="731"/>
                  </a:lnTo>
                  <a:lnTo>
                    <a:pt x="17142" y="5364"/>
                  </a:lnTo>
                  <a:lnTo>
                    <a:pt x="17873" y="5364"/>
                  </a:lnTo>
                  <a:lnTo>
                    <a:pt x="17873" y="731"/>
                  </a:lnTo>
                  <a:lnTo>
                    <a:pt x="19813" y="731"/>
                  </a:lnTo>
                  <a:lnTo>
                    <a:pt x="19813" y="5364"/>
                  </a:lnTo>
                  <a:lnTo>
                    <a:pt x="20543" y="5364"/>
                  </a:lnTo>
                  <a:lnTo>
                    <a:pt x="20543" y="731"/>
                  </a:lnTo>
                  <a:lnTo>
                    <a:pt x="22483" y="731"/>
                  </a:lnTo>
                  <a:lnTo>
                    <a:pt x="22483" y="5364"/>
                  </a:lnTo>
                  <a:lnTo>
                    <a:pt x="23214" y="5364"/>
                  </a:lnTo>
                  <a:lnTo>
                    <a:pt x="23214" y="731"/>
                  </a:lnTo>
                  <a:lnTo>
                    <a:pt x="24652" y="731"/>
                  </a:lnTo>
                  <a:lnTo>
                    <a:pt x="246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18e8673ae29_2_200"/>
            <p:cNvSpPr/>
            <p:nvPr/>
          </p:nvSpPr>
          <p:spPr>
            <a:xfrm>
              <a:off x="2202875" y="1613975"/>
              <a:ext cx="272775" cy="281900"/>
            </a:xfrm>
            <a:custGeom>
              <a:rect b="b" l="l" r="r" t="t"/>
              <a:pathLst>
                <a:path extrusionOk="0" h="11276" w="10911">
                  <a:moveTo>
                    <a:pt x="0" y="0"/>
                  </a:moveTo>
                  <a:lnTo>
                    <a:pt x="0" y="11276"/>
                  </a:lnTo>
                  <a:lnTo>
                    <a:pt x="10911" y="11276"/>
                  </a:lnTo>
                  <a:lnTo>
                    <a:pt x="10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18e8673ae29_2_200"/>
            <p:cNvSpPr/>
            <p:nvPr/>
          </p:nvSpPr>
          <p:spPr>
            <a:xfrm>
              <a:off x="2189175" y="1613975"/>
              <a:ext cx="299600" cy="127825"/>
            </a:xfrm>
            <a:custGeom>
              <a:rect b="b" l="l" r="r" t="t"/>
              <a:pathLst>
                <a:path extrusionOk="0" h="5113" w="11984">
                  <a:moveTo>
                    <a:pt x="1" y="0"/>
                  </a:moveTo>
                  <a:lnTo>
                    <a:pt x="1" y="5113"/>
                  </a:lnTo>
                  <a:lnTo>
                    <a:pt x="11984" y="5113"/>
                  </a:lnTo>
                  <a:lnTo>
                    <a:pt x="1198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5" name="Google Shape;555;g18e8673ae29_2_200"/>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The cruise and days at sea</a:t>
            </a:r>
            <a:endParaRPr/>
          </a:p>
        </p:txBody>
      </p:sp>
      <p:sp>
        <p:nvSpPr>
          <p:cNvPr id="556" name="Google Shape;556;g18e8673ae29_2_200"/>
          <p:cNvSpPr/>
          <p:nvPr/>
        </p:nvSpPr>
        <p:spPr>
          <a:xfrm>
            <a:off x="0" y="34934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18e8673ae29_2_200"/>
          <p:cNvSpPr/>
          <p:nvPr/>
        </p:nvSpPr>
        <p:spPr>
          <a:xfrm>
            <a:off x="0" y="36580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18e8673ae29_2_200"/>
          <p:cNvSpPr/>
          <p:nvPr/>
        </p:nvSpPr>
        <p:spPr>
          <a:xfrm>
            <a:off x="0" y="38115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18e8673ae29_2_244"/>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INITIAL UNDERWRITING</a:t>
            </a:r>
            <a:endParaRPr/>
          </a:p>
        </p:txBody>
      </p:sp>
      <p:sp>
        <p:nvSpPr>
          <p:cNvPr id="564" name="Google Shape;564;g18e8673ae29_2_244"/>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Your offer was accepted! Your cruise is on it’s way!</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Now, the file will be moved into underwriting and you can relax a bit while the team goes to work. At this stage, all of the documents you submitted, the purchase agreement, and any other documents/details are reviewed by an underwriter to ensure the loan will meet the guidelines for the loan type.It’s possible that other documents or information will be requested from you based on the review of what was already submitted.</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18e8673ae29_2_249"/>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INITIAL APPROVAL</a:t>
            </a:r>
            <a:endParaRPr/>
          </a:p>
        </p:txBody>
      </p:sp>
      <p:sp>
        <p:nvSpPr>
          <p:cNvPr id="570" name="Google Shape;570;g18e8673ae29_2_249"/>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Once the underwriter performs the initial review, they will give us a list of “</a:t>
            </a:r>
            <a:r>
              <a:rPr b="1" lang="en" sz="1800">
                <a:solidFill>
                  <a:srgbClr val="000000"/>
                </a:solidFill>
                <a:latin typeface="Arial"/>
                <a:ea typeface="Arial"/>
                <a:cs typeface="Arial"/>
                <a:sym typeface="Arial"/>
              </a:rPr>
              <a:t>conditions</a:t>
            </a:r>
            <a:r>
              <a:rPr lang="en" sz="1800">
                <a:solidFill>
                  <a:srgbClr val="000000"/>
                </a:solidFill>
                <a:latin typeface="Arial"/>
                <a:ea typeface="Arial"/>
                <a:cs typeface="Arial"/>
                <a:sym typeface="Arial"/>
              </a:rPr>
              <a:t>” to check off. This is basically a </a:t>
            </a:r>
            <a:r>
              <a:rPr b="1" i="1" lang="en" sz="1800">
                <a:solidFill>
                  <a:srgbClr val="000000"/>
                </a:solidFill>
                <a:latin typeface="Arial"/>
                <a:ea typeface="Arial"/>
                <a:cs typeface="Arial"/>
                <a:sym typeface="Arial"/>
              </a:rPr>
              <a:t>task list</a:t>
            </a:r>
            <a:r>
              <a:rPr lang="en" sz="1800">
                <a:solidFill>
                  <a:srgbClr val="000000"/>
                </a:solidFill>
                <a:latin typeface="Arial"/>
                <a:ea typeface="Arial"/>
                <a:cs typeface="Arial"/>
                <a:sym typeface="Arial"/>
              </a:rPr>
              <a:t> of items to clear. I</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Those tasks will be things like obtaining an appraisal, choosing an insurance policy, verifying employment, getting a title search report from the title company, etc.</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Your loan officer and mortgage company will handle 99% of those items and should only ask you for any items they can’t obtain themselves.</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18e8673ae29_2_254"/>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FINAL APPROVAL</a:t>
            </a:r>
            <a:endParaRPr/>
          </a:p>
        </p:txBody>
      </p:sp>
      <p:sp>
        <p:nvSpPr>
          <p:cNvPr id="576" name="Google Shape;576;g18e8673ae29_2_254"/>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Once all of the conditions have been checked-off (cleared), we get the all-clear or clear-to-close (CTC). Basically, our ship has been cleared to dock at our destination!</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0" name="Shape 580"/>
        <p:cNvGrpSpPr/>
        <p:nvPr/>
      </p:nvGrpSpPr>
      <p:grpSpPr>
        <a:xfrm>
          <a:off x="0" y="0"/>
          <a:ext cx="0" cy="0"/>
          <a:chOff x="0" y="0"/>
          <a:chExt cx="0" cy="0"/>
        </a:xfrm>
      </p:grpSpPr>
      <p:sp>
        <p:nvSpPr>
          <p:cNvPr id="581" name="Google Shape;581;g18e8673ae29_2_259"/>
          <p:cNvSpPr/>
          <p:nvPr/>
        </p:nvSpPr>
        <p:spPr>
          <a:xfrm>
            <a:off x="458450" y="1396575"/>
            <a:ext cx="3526525" cy="2635200"/>
          </a:xfrm>
          <a:custGeom>
            <a:rect b="b" l="l" r="r" t="t"/>
            <a:pathLst>
              <a:path extrusionOk="0" h="105408" w="141061">
                <a:moveTo>
                  <a:pt x="70531" y="1"/>
                </a:moveTo>
                <a:cubicBezTo>
                  <a:pt x="31591" y="1"/>
                  <a:pt x="0" y="31591"/>
                  <a:pt x="0" y="70531"/>
                </a:cubicBezTo>
                <a:cubicBezTo>
                  <a:pt x="0" y="83222"/>
                  <a:pt x="3356" y="95114"/>
                  <a:pt x="9222" y="105408"/>
                </a:cubicBezTo>
                <a:lnTo>
                  <a:pt x="131839" y="105408"/>
                </a:lnTo>
                <a:cubicBezTo>
                  <a:pt x="137705" y="95114"/>
                  <a:pt x="141061" y="83222"/>
                  <a:pt x="141061" y="70531"/>
                </a:cubicBezTo>
                <a:cubicBezTo>
                  <a:pt x="141061" y="31591"/>
                  <a:pt x="109471" y="1"/>
                  <a:pt x="70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g18e8673ae29_2_259"/>
          <p:cNvSpPr txBox="1"/>
          <p:nvPr>
            <p:ph type="title"/>
          </p:nvPr>
        </p:nvSpPr>
        <p:spPr>
          <a:xfrm>
            <a:off x="4954775" y="2092450"/>
            <a:ext cx="3641700" cy="61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CTC &amp; CLOSING</a:t>
            </a:r>
            <a:endParaRPr/>
          </a:p>
        </p:txBody>
      </p:sp>
      <p:sp>
        <p:nvSpPr>
          <p:cNvPr id="583" name="Google Shape;583;g18e8673ae29_2_259"/>
          <p:cNvSpPr txBox="1"/>
          <p:nvPr>
            <p:ph idx="2" type="title"/>
          </p:nvPr>
        </p:nvSpPr>
        <p:spPr>
          <a:xfrm>
            <a:off x="5078675" y="1272675"/>
            <a:ext cx="3393900" cy="88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06</a:t>
            </a:r>
            <a:endParaRPr/>
          </a:p>
        </p:txBody>
      </p:sp>
      <p:sp>
        <p:nvSpPr>
          <p:cNvPr id="584" name="Google Shape;584;g18e8673ae29_2_259"/>
          <p:cNvSpPr/>
          <p:nvPr/>
        </p:nvSpPr>
        <p:spPr>
          <a:xfrm>
            <a:off x="0" y="3422175"/>
            <a:ext cx="9144046" cy="1721304"/>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5" name="Google Shape;585;g18e8673ae29_2_259"/>
          <p:cNvGrpSpPr/>
          <p:nvPr/>
        </p:nvGrpSpPr>
        <p:grpSpPr>
          <a:xfrm>
            <a:off x="718006" y="1770443"/>
            <a:ext cx="4038059" cy="1651730"/>
            <a:chOff x="1518100" y="1613975"/>
            <a:chExt cx="3268625" cy="1337000"/>
          </a:xfrm>
        </p:grpSpPr>
        <p:sp>
          <p:nvSpPr>
            <p:cNvPr id="586" name="Google Shape;586;g18e8673ae29_2_259"/>
            <p:cNvSpPr/>
            <p:nvPr/>
          </p:nvSpPr>
          <p:spPr>
            <a:xfrm>
              <a:off x="1835375" y="1895850"/>
              <a:ext cx="772675" cy="213450"/>
            </a:xfrm>
            <a:custGeom>
              <a:rect b="b" l="l" r="r" t="t"/>
              <a:pathLst>
                <a:path extrusionOk="0" h="8538" w="30907">
                  <a:moveTo>
                    <a:pt x="4885" y="1"/>
                  </a:moveTo>
                  <a:lnTo>
                    <a:pt x="1" y="8537"/>
                  </a:lnTo>
                  <a:lnTo>
                    <a:pt x="30906" y="8537"/>
                  </a:lnTo>
                  <a:lnTo>
                    <a:pt x="30906" y="2397"/>
                  </a:lnTo>
                  <a:cubicBezTo>
                    <a:pt x="30906" y="1074"/>
                    <a:pt x="29811" y="1"/>
                    <a:pt x="284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18e8673ae29_2_259"/>
            <p:cNvSpPr/>
            <p:nvPr/>
          </p:nvSpPr>
          <p:spPr>
            <a:xfrm>
              <a:off x="1518100" y="2411700"/>
              <a:ext cx="3268625" cy="539275"/>
            </a:xfrm>
            <a:custGeom>
              <a:rect b="b" l="l" r="r" t="t"/>
              <a:pathLst>
                <a:path extrusionOk="0" h="21571" w="130745">
                  <a:moveTo>
                    <a:pt x="95434" y="1"/>
                  </a:moveTo>
                  <a:lnTo>
                    <a:pt x="92695" y="6027"/>
                  </a:lnTo>
                  <a:lnTo>
                    <a:pt x="1" y="6027"/>
                  </a:lnTo>
                  <a:lnTo>
                    <a:pt x="5616" y="21571"/>
                  </a:lnTo>
                  <a:lnTo>
                    <a:pt x="109722" y="21571"/>
                  </a:lnTo>
                  <a:lnTo>
                    <a:pt x="1307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18e8673ae29_2_259"/>
            <p:cNvSpPr/>
            <p:nvPr/>
          </p:nvSpPr>
          <p:spPr>
            <a:xfrm>
              <a:off x="1665325" y="2411700"/>
              <a:ext cx="2238625" cy="150675"/>
            </a:xfrm>
            <a:custGeom>
              <a:rect b="b" l="l" r="r" t="t"/>
              <a:pathLst>
                <a:path extrusionOk="0" h="6027" w="89545">
                  <a:moveTo>
                    <a:pt x="2900" y="1"/>
                  </a:moveTo>
                  <a:lnTo>
                    <a:pt x="1" y="6027"/>
                  </a:lnTo>
                  <a:lnTo>
                    <a:pt x="86806" y="6027"/>
                  </a:lnTo>
                  <a:lnTo>
                    <a:pt x="895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18e8673ae29_2_259"/>
            <p:cNvSpPr/>
            <p:nvPr/>
          </p:nvSpPr>
          <p:spPr>
            <a:xfrm>
              <a:off x="1737800" y="2368900"/>
              <a:ext cx="2567875" cy="42825"/>
            </a:xfrm>
            <a:custGeom>
              <a:rect b="b" l="l" r="r" t="t"/>
              <a:pathLst>
                <a:path extrusionOk="0" h="1713" w="102715">
                  <a:moveTo>
                    <a:pt x="1" y="1"/>
                  </a:moveTo>
                  <a:lnTo>
                    <a:pt x="1" y="1713"/>
                  </a:lnTo>
                  <a:lnTo>
                    <a:pt x="102715" y="1713"/>
                  </a:lnTo>
                  <a:lnTo>
                    <a:pt x="1016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18e8673ae29_2_259"/>
            <p:cNvSpPr/>
            <p:nvPr/>
          </p:nvSpPr>
          <p:spPr>
            <a:xfrm>
              <a:off x="3223725" y="1895850"/>
              <a:ext cx="899925" cy="213450"/>
            </a:xfrm>
            <a:custGeom>
              <a:rect b="b" l="l" r="r" t="t"/>
              <a:pathLst>
                <a:path extrusionOk="0" h="8538" w="35997">
                  <a:moveTo>
                    <a:pt x="2397" y="1"/>
                  </a:moveTo>
                  <a:cubicBezTo>
                    <a:pt x="1074" y="1"/>
                    <a:pt x="1" y="1074"/>
                    <a:pt x="1" y="2397"/>
                  </a:cubicBezTo>
                  <a:lnTo>
                    <a:pt x="1" y="8537"/>
                  </a:lnTo>
                  <a:lnTo>
                    <a:pt x="35996" y="8537"/>
                  </a:lnTo>
                  <a:lnTo>
                    <a:pt x="311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18e8673ae29_2_259"/>
            <p:cNvSpPr/>
            <p:nvPr/>
          </p:nvSpPr>
          <p:spPr>
            <a:xfrm>
              <a:off x="3503350" y="1961475"/>
              <a:ext cx="584350" cy="84475"/>
            </a:xfrm>
            <a:custGeom>
              <a:rect b="b" l="l" r="r" t="t"/>
              <a:pathLst>
                <a:path extrusionOk="0" h="3379" w="23374">
                  <a:moveTo>
                    <a:pt x="1689" y="1"/>
                  </a:moveTo>
                  <a:cubicBezTo>
                    <a:pt x="753" y="1"/>
                    <a:pt x="0" y="754"/>
                    <a:pt x="0" y="1690"/>
                  </a:cubicBezTo>
                  <a:cubicBezTo>
                    <a:pt x="0" y="2626"/>
                    <a:pt x="753" y="3379"/>
                    <a:pt x="1689" y="3379"/>
                  </a:cubicBezTo>
                  <a:lnTo>
                    <a:pt x="23373" y="3379"/>
                  </a:lnTo>
                  <a:lnTo>
                    <a:pt x="21593" y="275"/>
                  </a:lnTo>
                  <a:lnTo>
                    <a:pt x="214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18e8673ae29_2_259"/>
            <p:cNvSpPr/>
            <p:nvPr/>
          </p:nvSpPr>
          <p:spPr>
            <a:xfrm>
              <a:off x="3384650" y="1964325"/>
              <a:ext cx="92475" cy="78775"/>
            </a:xfrm>
            <a:custGeom>
              <a:rect b="b" l="l" r="r" t="t"/>
              <a:pathLst>
                <a:path extrusionOk="0" h="3151" w="3699">
                  <a:moveTo>
                    <a:pt x="1575" y="1"/>
                  </a:moveTo>
                  <a:cubicBezTo>
                    <a:pt x="708" y="1"/>
                    <a:pt x="1" y="708"/>
                    <a:pt x="1" y="1576"/>
                  </a:cubicBezTo>
                  <a:cubicBezTo>
                    <a:pt x="1" y="2443"/>
                    <a:pt x="708" y="3151"/>
                    <a:pt x="1575"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18e8673ae29_2_259"/>
            <p:cNvSpPr/>
            <p:nvPr/>
          </p:nvSpPr>
          <p:spPr>
            <a:xfrm>
              <a:off x="3265950" y="1964325"/>
              <a:ext cx="92475" cy="78775"/>
            </a:xfrm>
            <a:custGeom>
              <a:rect b="b" l="l" r="r" t="t"/>
              <a:pathLst>
                <a:path extrusionOk="0" h="3151" w="3699">
                  <a:moveTo>
                    <a:pt x="1576" y="1"/>
                  </a:moveTo>
                  <a:cubicBezTo>
                    <a:pt x="708" y="1"/>
                    <a:pt x="1" y="708"/>
                    <a:pt x="1" y="1576"/>
                  </a:cubicBezTo>
                  <a:cubicBezTo>
                    <a:pt x="1" y="2443"/>
                    <a:pt x="708" y="3151"/>
                    <a:pt x="1576" y="3151"/>
                  </a:cubicBezTo>
                  <a:lnTo>
                    <a:pt x="2124" y="3151"/>
                  </a:lnTo>
                  <a:cubicBezTo>
                    <a:pt x="3014" y="3151"/>
                    <a:pt x="3699" y="2443"/>
                    <a:pt x="3699" y="1576"/>
                  </a:cubicBezTo>
                  <a:cubicBezTo>
                    <a:pt x="3699" y="708"/>
                    <a:pt x="3014"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18e8673ae29_2_259"/>
            <p:cNvSpPr/>
            <p:nvPr/>
          </p:nvSpPr>
          <p:spPr>
            <a:xfrm>
              <a:off x="1810275" y="2109275"/>
              <a:ext cx="2338475" cy="43950"/>
            </a:xfrm>
            <a:custGeom>
              <a:rect b="b" l="l" r="r" t="t"/>
              <a:pathLst>
                <a:path extrusionOk="0" h="1758" w="93539">
                  <a:moveTo>
                    <a:pt x="1005" y="0"/>
                  </a:moveTo>
                  <a:lnTo>
                    <a:pt x="1" y="1758"/>
                  </a:lnTo>
                  <a:lnTo>
                    <a:pt x="93539" y="1758"/>
                  </a:lnTo>
                  <a:lnTo>
                    <a:pt x="92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18e8673ae29_2_259"/>
            <p:cNvSpPr/>
            <p:nvPr/>
          </p:nvSpPr>
          <p:spPr>
            <a:xfrm>
              <a:off x="1871900" y="1961475"/>
              <a:ext cx="584350" cy="84475"/>
            </a:xfrm>
            <a:custGeom>
              <a:rect b="b" l="l" r="r" t="t"/>
              <a:pathLst>
                <a:path extrusionOk="0" h="3379" w="23374">
                  <a:moveTo>
                    <a:pt x="1941" y="1"/>
                  </a:moveTo>
                  <a:lnTo>
                    <a:pt x="1781" y="275"/>
                  </a:lnTo>
                  <a:lnTo>
                    <a:pt x="1" y="3379"/>
                  </a:lnTo>
                  <a:lnTo>
                    <a:pt x="21685" y="3379"/>
                  </a:lnTo>
                  <a:cubicBezTo>
                    <a:pt x="22621" y="3379"/>
                    <a:pt x="23374" y="2626"/>
                    <a:pt x="23374" y="1690"/>
                  </a:cubicBezTo>
                  <a:cubicBezTo>
                    <a:pt x="23374" y="754"/>
                    <a:pt x="22621" y="1"/>
                    <a:pt x="216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18e8673ae29_2_259"/>
            <p:cNvSpPr/>
            <p:nvPr/>
          </p:nvSpPr>
          <p:spPr>
            <a:xfrm>
              <a:off x="2482475" y="1964325"/>
              <a:ext cx="92475" cy="78775"/>
            </a:xfrm>
            <a:custGeom>
              <a:rect b="b" l="l" r="r" t="t"/>
              <a:pathLst>
                <a:path extrusionOk="0" h="3151" w="3699">
                  <a:moveTo>
                    <a:pt x="1576" y="1"/>
                  </a:moveTo>
                  <a:cubicBezTo>
                    <a:pt x="685" y="1"/>
                    <a:pt x="1" y="708"/>
                    <a:pt x="1" y="1576"/>
                  </a:cubicBezTo>
                  <a:cubicBezTo>
                    <a:pt x="1" y="2443"/>
                    <a:pt x="685" y="3151"/>
                    <a:pt x="1576"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18e8673ae29_2_259"/>
            <p:cNvSpPr/>
            <p:nvPr/>
          </p:nvSpPr>
          <p:spPr>
            <a:xfrm>
              <a:off x="1737800" y="2153200"/>
              <a:ext cx="2541625" cy="215725"/>
            </a:xfrm>
            <a:custGeom>
              <a:rect b="b" l="l" r="r" t="t"/>
              <a:pathLst>
                <a:path extrusionOk="0" h="8629" w="101665">
                  <a:moveTo>
                    <a:pt x="2922" y="1"/>
                  </a:moveTo>
                  <a:lnTo>
                    <a:pt x="1" y="8629"/>
                  </a:lnTo>
                  <a:lnTo>
                    <a:pt x="101665" y="8629"/>
                  </a:lnTo>
                  <a:lnTo>
                    <a:pt x="101436" y="8241"/>
                  </a:lnTo>
                  <a:lnTo>
                    <a:pt x="99953" y="5821"/>
                  </a:lnTo>
                  <a:lnTo>
                    <a:pt x="80551" y="5821"/>
                  </a:lnTo>
                  <a:cubicBezTo>
                    <a:pt x="79615" y="5821"/>
                    <a:pt x="78885" y="5068"/>
                    <a:pt x="78885" y="4155"/>
                  </a:cubicBezTo>
                  <a:cubicBezTo>
                    <a:pt x="78885" y="3242"/>
                    <a:pt x="79615" y="2489"/>
                    <a:pt x="80551" y="2489"/>
                  </a:cubicBezTo>
                  <a:lnTo>
                    <a:pt x="97944" y="2489"/>
                  </a:lnTo>
                  <a:lnTo>
                    <a:pt x="964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18e8673ae29_2_259"/>
            <p:cNvSpPr/>
            <p:nvPr/>
          </p:nvSpPr>
          <p:spPr>
            <a:xfrm>
              <a:off x="3709900" y="2215400"/>
              <a:ext cx="526725" cy="83350"/>
            </a:xfrm>
            <a:custGeom>
              <a:rect b="b" l="l" r="r" t="t"/>
              <a:pathLst>
                <a:path extrusionOk="0" h="3334" w="21069">
                  <a:moveTo>
                    <a:pt x="1667" y="1"/>
                  </a:moveTo>
                  <a:cubicBezTo>
                    <a:pt x="731" y="1"/>
                    <a:pt x="1" y="754"/>
                    <a:pt x="1" y="1667"/>
                  </a:cubicBezTo>
                  <a:cubicBezTo>
                    <a:pt x="1" y="2580"/>
                    <a:pt x="731" y="3333"/>
                    <a:pt x="1667" y="3333"/>
                  </a:cubicBezTo>
                  <a:lnTo>
                    <a:pt x="21069" y="3333"/>
                  </a:lnTo>
                  <a:lnTo>
                    <a:pt x="190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18e8673ae29_2_259"/>
            <p:cNvSpPr/>
            <p:nvPr/>
          </p:nvSpPr>
          <p:spPr>
            <a:xfrm>
              <a:off x="35758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4" y="3104"/>
                    <a:pt x="3629" y="2397"/>
                    <a:pt x="3629" y="1552"/>
                  </a:cubicBezTo>
                  <a:cubicBezTo>
                    <a:pt x="3629" y="708"/>
                    <a:pt x="2944"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18e8673ae29_2_259"/>
            <p:cNvSpPr/>
            <p:nvPr/>
          </p:nvSpPr>
          <p:spPr>
            <a:xfrm>
              <a:off x="3443425" y="2218275"/>
              <a:ext cx="90750" cy="77625"/>
            </a:xfrm>
            <a:custGeom>
              <a:rect b="b" l="l" r="r" t="t"/>
              <a:pathLst>
                <a:path extrusionOk="0" h="3105" w="3630">
                  <a:moveTo>
                    <a:pt x="1553" y="0"/>
                  </a:moveTo>
                  <a:cubicBezTo>
                    <a:pt x="708" y="0"/>
                    <a:pt x="1" y="708"/>
                    <a:pt x="1" y="1552"/>
                  </a:cubicBezTo>
                  <a:cubicBezTo>
                    <a:pt x="1" y="2397"/>
                    <a:pt x="708" y="3104"/>
                    <a:pt x="1553" y="3104"/>
                  </a:cubicBezTo>
                  <a:lnTo>
                    <a:pt x="2100" y="3104"/>
                  </a:lnTo>
                  <a:cubicBezTo>
                    <a:pt x="2945" y="3104"/>
                    <a:pt x="3630" y="2397"/>
                    <a:pt x="3630" y="1552"/>
                  </a:cubicBezTo>
                  <a:cubicBezTo>
                    <a:pt x="3630"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g18e8673ae29_2_259"/>
            <p:cNvSpPr/>
            <p:nvPr/>
          </p:nvSpPr>
          <p:spPr>
            <a:xfrm>
              <a:off x="331105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g18e8673ae29_2_259"/>
            <p:cNvSpPr/>
            <p:nvPr/>
          </p:nvSpPr>
          <p:spPr>
            <a:xfrm>
              <a:off x="317865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18e8673ae29_2_259"/>
            <p:cNvSpPr/>
            <p:nvPr/>
          </p:nvSpPr>
          <p:spPr>
            <a:xfrm>
              <a:off x="304627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18e8673ae29_2_259"/>
            <p:cNvSpPr/>
            <p:nvPr/>
          </p:nvSpPr>
          <p:spPr>
            <a:xfrm>
              <a:off x="2913875"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g18e8673ae29_2_259"/>
            <p:cNvSpPr/>
            <p:nvPr/>
          </p:nvSpPr>
          <p:spPr>
            <a:xfrm>
              <a:off x="278150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18e8673ae29_2_259"/>
            <p:cNvSpPr/>
            <p:nvPr/>
          </p:nvSpPr>
          <p:spPr>
            <a:xfrm>
              <a:off x="264910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18e8673ae29_2_259"/>
            <p:cNvSpPr/>
            <p:nvPr/>
          </p:nvSpPr>
          <p:spPr>
            <a:xfrm>
              <a:off x="25167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18e8673ae29_2_259"/>
            <p:cNvSpPr/>
            <p:nvPr/>
          </p:nvSpPr>
          <p:spPr>
            <a:xfrm>
              <a:off x="2384325" y="2218275"/>
              <a:ext cx="91325" cy="77625"/>
            </a:xfrm>
            <a:custGeom>
              <a:rect b="b" l="l" r="r" t="t"/>
              <a:pathLst>
                <a:path extrusionOk="0" h="3105" w="3653">
                  <a:moveTo>
                    <a:pt x="1553" y="0"/>
                  </a:moveTo>
                  <a:cubicBezTo>
                    <a:pt x="708" y="0"/>
                    <a:pt x="1" y="708"/>
                    <a:pt x="1" y="1552"/>
                  </a:cubicBezTo>
                  <a:cubicBezTo>
                    <a:pt x="1" y="2397"/>
                    <a:pt x="708" y="3104"/>
                    <a:pt x="1553" y="3104"/>
                  </a:cubicBezTo>
                  <a:lnTo>
                    <a:pt x="2101" y="3104"/>
                  </a:lnTo>
                  <a:cubicBezTo>
                    <a:pt x="2945" y="3104"/>
                    <a:pt x="3653" y="2397"/>
                    <a:pt x="3653" y="1552"/>
                  </a:cubicBezTo>
                  <a:cubicBezTo>
                    <a:pt x="3653"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18e8673ae29_2_259"/>
            <p:cNvSpPr/>
            <p:nvPr/>
          </p:nvSpPr>
          <p:spPr>
            <a:xfrm>
              <a:off x="4436325" y="2499575"/>
              <a:ext cx="102750" cy="102750"/>
            </a:xfrm>
            <a:custGeom>
              <a:rect b="b" l="l" r="r" t="t"/>
              <a:pathLst>
                <a:path extrusionOk="0" h="4110" w="4110">
                  <a:moveTo>
                    <a:pt x="2055" y="1"/>
                  </a:moveTo>
                  <a:cubicBezTo>
                    <a:pt x="936" y="1"/>
                    <a:pt x="1" y="914"/>
                    <a:pt x="1" y="2055"/>
                  </a:cubicBezTo>
                  <a:cubicBezTo>
                    <a:pt x="1" y="3174"/>
                    <a:pt x="936"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18e8673ae29_2_259"/>
            <p:cNvSpPr/>
            <p:nvPr/>
          </p:nvSpPr>
          <p:spPr>
            <a:xfrm>
              <a:off x="4196650" y="2499575"/>
              <a:ext cx="102750" cy="102750"/>
            </a:xfrm>
            <a:custGeom>
              <a:rect b="b" l="l" r="r" t="t"/>
              <a:pathLst>
                <a:path extrusionOk="0" h="4110" w="4110">
                  <a:moveTo>
                    <a:pt x="2055" y="1"/>
                  </a:moveTo>
                  <a:cubicBezTo>
                    <a:pt x="914" y="1"/>
                    <a:pt x="1" y="914"/>
                    <a:pt x="1" y="2055"/>
                  </a:cubicBezTo>
                  <a:cubicBezTo>
                    <a:pt x="1" y="3174"/>
                    <a:pt x="914" y="4109"/>
                    <a:pt x="2055" y="4109"/>
                  </a:cubicBezTo>
                  <a:cubicBezTo>
                    <a:pt x="3196" y="4109"/>
                    <a:pt x="4110" y="3174"/>
                    <a:pt x="4110" y="2055"/>
                  </a:cubicBezTo>
                  <a:cubicBezTo>
                    <a:pt x="4110"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g18e8673ae29_2_259"/>
            <p:cNvSpPr/>
            <p:nvPr/>
          </p:nvSpPr>
          <p:spPr>
            <a:xfrm>
              <a:off x="3957000" y="2499575"/>
              <a:ext cx="102725" cy="102750"/>
            </a:xfrm>
            <a:custGeom>
              <a:rect b="b" l="l" r="r" t="t"/>
              <a:pathLst>
                <a:path extrusionOk="0" h="4110" w="4109">
                  <a:moveTo>
                    <a:pt x="2055" y="1"/>
                  </a:moveTo>
                  <a:cubicBezTo>
                    <a:pt x="913" y="1"/>
                    <a:pt x="0" y="914"/>
                    <a:pt x="0" y="2055"/>
                  </a:cubicBezTo>
                  <a:cubicBezTo>
                    <a:pt x="0" y="3174"/>
                    <a:pt x="913"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18e8673ae29_2_259"/>
            <p:cNvSpPr/>
            <p:nvPr/>
          </p:nvSpPr>
          <p:spPr>
            <a:xfrm>
              <a:off x="1858775" y="2682825"/>
              <a:ext cx="230575" cy="212875"/>
            </a:xfrm>
            <a:custGeom>
              <a:rect b="b" l="l" r="r" t="t"/>
              <a:pathLst>
                <a:path extrusionOk="0" h="8515" w="9223">
                  <a:moveTo>
                    <a:pt x="4622" y="1"/>
                  </a:moveTo>
                  <a:cubicBezTo>
                    <a:pt x="3633" y="1"/>
                    <a:pt x="2645" y="343"/>
                    <a:pt x="1850" y="1025"/>
                  </a:cubicBezTo>
                  <a:lnTo>
                    <a:pt x="1918" y="1093"/>
                  </a:lnTo>
                  <a:lnTo>
                    <a:pt x="1918" y="1116"/>
                  </a:lnTo>
                  <a:lnTo>
                    <a:pt x="3265" y="2463"/>
                  </a:lnTo>
                  <a:cubicBezTo>
                    <a:pt x="3653" y="2189"/>
                    <a:pt x="4109" y="2006"/>
                    <a:pt x="4611" y="2006"/>
                  </a:cubicBezTo>
                  <a:cubicBezTo>
                    <a:pt x="5136" y="2006"/>
                    <a:pt x="5593" y="2189"/>
                    <a:pt x="5981" y="2463"/>
                  </a:cubicBezTo>
                  <a:cubicBezTo>
                    <a:pt x="5981" y="2486"/>
                    <a:pt x="5981" y="2486"/>
                    <a:pt x="5981" y="2486"/>
                  </a:cubicBezTo>
                  <a:lnTo>
                    <a:pt x="7328" y="1139"/>
                  </a:lnTo>
                  <a:lnTo>
                    <a:pt x="7419" y="1048"/>
                  </a:lnTo>
                  <a:cubicBezTo>
                    <a:pt x="6617" y="349"/>
                    <a:pt x="5619" y="1"/>
                    <a:pt x="4622" y="1"/>
                  </a:cubicBezTo>
                  <a:close/>
                  <a:moveTo>
                    <a:pt x="7853" y="1504"/>
                  </a:moveTo>
                  <a:lnTo>
                    <a:pt x="7784" y="1596"/>
                  </a:lnTo>
                  <a:lnTo>
                    <a:pt x="6437" y="2942"/>
                  </a:lnTo>
                  <a:cubicBezTo>
                    <a:pt x="6688" y="3307"/>
                    <a:pt x="6871" y="3764"/>
                    <a:pt x="6871" y="4266"/>
                  </a:cubicBezTo>
                  <a:cubicBezTo>
                    <a:pt x="6871" y="4768"/>
                    <a:pt x="6688" y="5225"/>
                    <a:pt x="6415" y="5590"/>
                  </a:cubicBezTo>
                  <a:lnTo>
                    <a:pt x="7761" y="6937"/>
                  </a:lnTo>
                  <a:lnTo>
                    <a:pt x="7761" y="6959"/>
                  </a:lnTo>
                  <a:lnTo>
                    <a:pt x="7853" y="7028"/>
                  </a:lnTo>
                  <a:cubicBezTo>
                    <a:pt x="9199" y="5453"/>
                    <a:pt x="9222" y="3102"/>
                    <a:pt x="7853" y="1504"/>
                  </a:cubicBezTo>
                  <a:close/>
                  <a:moveTo>
                    <a:pt x="1393" y="1481"/>
                  </a:moveTo>
                  <a:lnTo>
                    <a:pt x="1393" y="1481"/>
                  </a:lnTo>
                  <a:cubicBezTo>
                    <a:pt x="1" y="3079"/>
                    <a:pt x="23" y="5453"/>
                    <a:pt x="1416" y="7051"/>
                  </a:cubicBezTo>
                  <a:lnTo>
                    <a:pt x="1484" y="6982"/>
                  </a:lnTo>
                  <a:lnTo>
                    <a:pt x="1484" y="6959"/>
                  </a:lnTo>
                  <a:lnTo>
                    <a:pt x="2831" y="5613"/>
                  </a:lnTo>
                  <a:cubicBezTo>
                    <a:pt x="2534" y="5225"/>
                    <a:pt x="2375" y="4768"/>
                    <a:pt x="2375" y="4266"/>
                  </a:cubicBezTo>
                  <a:cubicBezTo>
                    <a:pt x="2375" y="3764"/>
                    <a:pt x="2534" y="3285"/>
                    <a:pt x="2831" y="2919"/>
                  </a:cubicBezTo>
                  <a:lnTo>
                    <a:pt x="1461" y="1573"/>
                  </a:lnTo>
                  <a:lnTo>
                    <a:pt x="1461" y="1550"/>
                  </a:lnTo>
                  <a:lnTo>
                    <a:pt x="1393" y="1481"/>
                  </a:lnTo>
                  <a:close/>
                  <a:moveTo>
                    <a:pt x="5958" y="6046"/>
                  </a:moveTo>
                  <a:cubicBezTo>
                    <a:pt x="5593" y="6343"/>
                    <a:pt x="5114" y="6503"/>
                    <a:pt x="4611" y="6503"/>
                  </a:cubicBezTo>
                  <a:cubicBezTo>
                    <a:pt x="4132" y="6503"/>
                    <a:pt x="3676" y="6343"/>
                    <a:pt x="3288" y="6069"/>
                  </a:cubicBezTo>
                  <a:lnTo>
                    <a:pt x="1941" y="7416"/>
                  </a:lnTo>
                  <a:lnTo>
                    <a:pt x="1872" y="7507"/>
                  </a:lnTo>
                  <a:cubicBezTo>
                    <a:pt x="2657" y="8178"/>
                    <a:pt x="3633" y="8514"/>
                    <a:pt x="4613" y="8514"/>
                  </a:cubicBezTo>
                  <a:cubicBezTo>
                    <a:pt x="5602" y="8514"/>
                    <a:pt x="6594" y="8172"/>
                    <a:pt x="7396" y="7484"/>
                  </a:cubicBezTo>
                  <a:lnTo>
                    <a:pt x="7305" y="7393"/>
                  </a:lnTo>
                  <a:lnTo>
                    <a:pt x="5958" y="6046"/>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18e8673ae29_2_259"/>
            <p:cNvSpPr/>
            <p:nvPr/>
          </p:nvSpPr>
          <p:spPr>
            <a:xfrm>
              <a:off x="1969475" y="2560075"/>
              <a:ext cx="9725" cy="172925"/>
            </a:xfrm>
            <a:custGeom>
              <a:rect b="b" l="l" r="r" t="t"/>
              <a:pathLst>
                <a:path extrusionOk="0" h="6917" w="389">
                  <a:moveTo>
                    <a:pt x="1" y="0"/>
                  </a:moveTo>
                  <a:lnTo>
                    <a:pt x="1" y="6916"/>
                  </a:lnTo>
                  <a:lnTo>
                    <a:pt x="389" y="6916"/>
                  </a:lnTo>
                  <a:lnTo>
                    <a:pt x="389" y="0"/>
                  </a:lnTo>
                  <a:close/>
                </a:path>
              </a:pathLst>
            </a:custGeom>
            <a:solidFill>
              <a:srgbClr val="E4E4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g18e8673ae29_2_259"/>
            <p:cNvSpPr/>
            <p:nvPr/>
          </p:nvSpPr>
          <p:spPr>
            <a:xfrm>
              <a:off x="1761200" y="2214850"/>
              <a:ext cx="597475" cy="84475"/>
            </a:xfrm>
            <a:custGeom>
              <a:rect b="b" l="l" r="r" t="t"/>
              <a:pathLst>
                <a:path extrusionOk="0" h="3379" w="23899">
                  <a:moveTo>
                    <a:pt x="1142" y="0"/>
                  </a:moveTo>
                  <a:lnTo>
                    <a:pt x="1" y="3378"/>
                  </a:lnTo>
                  <a:lnTo>
                    <a:pt x="22210" y="3378"/>
                  </a:lnTo>
                  <a:cubicBezTo>
                    <a:pt x="23145" y="3378"/>
                    <a:pt x="23899" y="2625"/>
                    <a:pt x="23899" y="1689"/>
                  </a:cubicBezTo>
                  <a:cubicBezTo>
                    <a:pt x="23899" y="753"/>
                    <a:pt x="23145" y="0"/>
                    <a:pt x="22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g18e8673ae29_2_259"/>
            <p:cNvSpPr/>
            <p:nvPr/>
          </p:nvSpPr>
          <p:spPr>
            <a:xfrm>
              <a:off x="2607450" y="1975175"/>
              <a:ext cx="616300" cy="134125"/>
            </a:xfrm>
            <a:custGeom>
              <a:rect b="b" l="l" r="r" t="t"/>
              <a:pathLst>
                <a:path extrusionOk="0" h="5365" w="24652">
                  <a:moveTo>
                    <a:pt x="0" y="0"/>
                  </a:moveTo>
                  <a:lnTo>
                    <a:pt x="0" y="731"/>
                  </a:lnTo>
                  <a:lnTo>
                    <a:pt x="1073" y="731"/>
                  </a:lnTo>
                  <a:lnTo>
                    <a:pt x="1073" y="5364"/>
                  </a:lnTo>
                  <a:lnTo>
                    <a:pt x="1804" y="5364"/>
                  </a:lnTo>
                  <a:lnTo>
                    <a:pt x="1804" y="731"/>
                  </a:lnTo>
                  <a:lnTo>
                    <a:pt x="3767" y="731"/>
                  </a:lnTo>
                  <a:lnTo>
                    <a:pt x="3767" y="5364"/>
                  </a:lnTo>
                  <a:lnTo>
                    <a:pt x="4474" y="5364"/>
                  </a:lnTo>
                  <a:lnTo>
                    <a:pt x="4474" y="731"/>
                  </a:lnTo>
                  <a:lnTo>
                    <a:pt x="6437" y="731"/>
                  </a:lnTo>
                  <a:lnTo>
                    <a:pt x="6437" y="5364"/>
                  </a:lnTo>
                  <a:lnTo>
                    <a:pt x="7168" y="5364"/>
                  </a:lnTo>
                  <a:lnTo>
                    <a:pt x="7168" y="731"/>
                  </a:lnTo>
                  <a:lnTo>
                    <a:pt x="9108" y="731"/>
                  </a:lnTo>
                  <a:lnTo>
                    <a:pt x="9108" y="5364"/>
                  </a:lnTo>
                  <a:lnTo>
                    <a:pt x="9838" y="5364"/>
                  </a:lnTo>
                  <a:lnTo>
                    <a:pt x="9838" y="731"/>
                  </a:lnTo>
                  <a:lnTo>
                    <a:pt x="11778" y="731"/>
                  </a:lnTo>
                  <a:lnTo>
                    <a:pt x="11778" y="5364"/>
                  </a:lnTo>
                  <a:lnTo>
                    <a:pt x="12509" y="5364"/>
                  </a:lnTo>
                  <a:lnTo>
                    <a:pt x="12509" y="731"/>
                  </a:lnTo>
                  <a:lnTo>
                    <a:pt x="14472" y="731"/>
                  </a:lnTo>
                  <a:lnTo>
                    <a:pt x="14472" y="5364"/>
                  </a:lnTo>
                  <a:lnTo>
                    <a:pt x="15179" y="5364"/>
                  </a:lnTo>
                  <a:lnTo>
                    <a:pt x="15179" y="731"/>
                  </a:lnTo>
                  <a:lnTo>
                    <a:pt x="17142" y="731"/>
                  </a:lnTo>
                  <a:lnTo>
                    <a:pt x="17142" y="5364"/>
                  </a:lnTo>
                  <a:lnTo>
                    <a:pt x="17873" y="5364"/>
                  </a:lnTo>
                  <a:lnTo>
                    <a:pt x="17873" y="731"/>
                  </a:lnTo>
                  <a:lnTo>
                    <a:pt x="19813" y="731"/>
                  </a:lnTo>
                  <a:lnTo>
                    <a:pt x="19813" y="5364"/>
                  </a:lnTo>
                  <a:lnTo>
                    <a:pt x="20543" y="5364"/>
                  </a:lnTo>
                  <a:lnTo>
                    <a:pt x="20543" y="731"/>
                  </a:lnTo>
                  <a:lnTo>
                    <a:pt x="22483" y="731"/>
                  </a:lnTo>
                  <a:lnTo>
                    <a:pt x="22483" y="5364"/>
                  </a:lnTo>
                  <a:lnTo>
                    <a:pt x="23214" y="5364"/>
                  </a:lnTo>
                  <a:lnTo>
                    <a:pt x="23214" y="731"/>
                  </a:lnTo>
                  <a:lnTo>
                    <a:pt x="24652" y="731"/>
                  </a:lnTo>
                  <a:lnTo>
                    <a:pt x="246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g18e8673ae29_2_259"/>
            <p:cNvSpPr/>
            <p:nvPr/>
          </p:nvSpPr>
          <p:spPr>
            <a:xfrm>
              <a:off x="2202875" y="1613975"/>
              <a:ext cx="272775" cy="281900"/>
            </a:xfrm>
            <a:custGeom>
              <a:rect b="b" l="l" r="r" t="t"/>
              <a:pathLst>
                <a:path extrusionOk="0" h="11276" w="10911">
                  <a:moveTo>
                    <a:pt x="0" y="0"/>
                  </a:moveTo>
                  <a:lnTo>
                    <a:pt x="0" y="11276"/>
                  </a:lnTo>
                  <a:lnTo>
                    <a:pt x="10911" y="11276"/>
                  </a:lnTo>
                  <a:lnTo>
                    <a:pt x="10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18e8673ae29_2_259"/>
            <p:cNvSpPr/>
            <p:nvPr/>
          </p:nvSpPr>
          <p:spPr>
            <a:xfrm>
              <a:off x="2189175" y="1613975"/>
              <a:ext cx="299600" cy="127825"/>
            </a:xfrm>
            <a:custGeom>
              <a:rect b="b" l="l" r="r" t="t"/>
              <a:pathLst>
                <a:path extrusionOk="0" h="5113" w="11984">
                  <a:moveTo>
                    <a:pt x="1" y="0"/>
                  </a:moveTo>
                  <a:lnTo>
                    <a:pt x="1" y="5113"/>
                  </a:lnTo>
                  <a:lnTo>
                    <a:pt x="11984" y="5113"/>
                  </a:lnTo>
                  <a:lnTo>
                    <a:pt x="1198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8" name="Google Shape;618;g18e8673ae29_2_259"/>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Docking and Disembarking</a:t>
            </a:r>
            <a:endParaRPr/>
          </a:p>
          <a:p>
            <a:pPr indent="0" lvl="0" marL="0" rtl="0" algn="ctr">
              <a:lnSpc>
                <a:spcPct val="100000"/>
              </a:lnSpc>
              <a:spcBef>
                <a:spcPts val="0"/>
              </a:spcBef>
              <a:spcAft>
                <a:spcPts val="0"/>
              </a:spcAft>
              <a:buSzPts val="1400"/>
              <a:buNone/>
            </a:pPr>
            <a:r>
              <a:t/>
            </a:r>
            <a:endParaRPr/>
          </a:p>
        </p:txBody>
      </p:sp>
      <p:sp>
        <p:nvSpPr>
          <p:cNvPr id="619" name="Google Shape;619;g18e8673ae29_2_259"/>
          <p:cNvSpPr/>
          <p:nvPr/>
        </p:nvSpPr>
        <p:spPr>
          <a:xfrm>
            <a:off x="0" y="34934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18e8673ae29_2_259"/>
          <p:cNvSpPr/>
          <p:nvPr/>
        </p:nvSpPr>
        <p:spPr>
          <a:xfrm>
            <a:off x="0" y="36580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g18e8673ae29_2_259"/>
          <p:cNvSpPr/>
          <p:nvPr/>
        </p:nvSpPr>
        <p:spPr>
          <a:xfrm>
            <a:off x="0" y="38115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18e8673ae29_2_303"/>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CLEAR TO CLOSE (CTC)</a:t>
            </a:r>
            <a:endParaRPr/>
          </a:p>
        </p:txBody>
      </p:sp>
      <p:sp>
        <p:nvSpPr>
          <p:cNvPr id="627" name="Google Shape;627;g18e8673ae29_2_303"/>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The journey to our destination is almost complete!</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Now that we have been cleared, we can set a closing date (expected arrival) to sign the final documents and take possession of the new home.</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18e8673ae29_2_308"/>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PREPARE FOR CLOSING (DISEMBARKATION)</a:t>
            </a:r>
            <a:endParaRPr/>
          </a:p>
        </p:txBody>
      </p:sp>
      <p:sp>
        <p:nvSpPr>
          <p:cNvPr id="633" name="Google Shape;633;g18e8673ae29_2_308"/>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Just a few last details before we get off of this ship.</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First, don’t change jobs or change your employment status before the closing day. A call will be made to your employer to verify there has been no change in employment. This can be done anytime in the last few days and even on the day of closing</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800">
                <a:solidFill>
                  <a:srgbClr val="000000"/>
                </a:solidFill>
                <a:latin typeface="Arial"/>
                <a:ea typeface="Arial"/>
                <a:cs typeface="Arial"/>
                <a:sym typeface="Arial"/>
              </a:rPr>
              <a:t>Secondly, don’t take out any new debts or apply for any new credit. Don’t let anyone pull your credit report for any reason. A soft pull will be done of your credit within the last few days to insure you haven’t taken on any new debt. Don’t buy furniture or that new car until AFTER closing.</a:t>
            </a:r>
            <a:endParaRPr sz="18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18e8673ae29_2_313"/>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CLOSING DAY!</a:t>
            </a:r>
            <a:endParaRPr/>
          </a:p>
        </p:txBody>
      </p:sp>
      <p:sp>
        <p:nvSpPr>
          <p:cNvPr id="639" name="Google Shape;639;g18e8673ae29_2_313"/>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Your loan officer and closing agent will let you know the final amount you will need to have for closing and where to sign and at what time.</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Once you send the closing funds and sign the final documents, you can now take possession of your new home!</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Congratulations! We look forward to the next cruise with you!</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5" name="Shape 245"/>
        <p:cNvGrpSpPr/>
        <p:nvPr/>
      </p:nvGrpSpPr>
      <p:grpSpPr>
        <a:xfrm>
          <a:off x="0" y="0"/>
          <a:ext cx="0" cy="0"/>
          <a:chOff x="0" y="0"/>
          <a:chExt cx="0" cy="0"/>
        </a:xfrm>
      </p:grpSpPr>
      <p:sp>
        <p:nvSpPr>
          <p:cNvPr id="246" name="Google Shape;246;p4"/>
          <p:cNvSpPr/>
          <p:nvPr/>
        </p:nvSpPr>
        <p:spPr>
          <a:xfrm>
            <a:off x="458450" y="1396575"/>
            <a:ext cx="3526525" cy="2635200"/>
          </a:xfrm>
          <a:custGeom>
            <a:rect b="b" l="l" r="r" t="t"/>
            <a:pathLst>
              <a:path extrusionOk="0" h="105408" w="141061">
                <a:moveTo>
                  <a:pt x="70531" y="1"/>
                </a:moveTo>
                <a:cubicBezTo>
                  <a:pt x="31591" y="1"/>
                  <a:pt x="0" y="31591"/>
                  <a:pt x="0" y="70531"/>
                </a:cubicBezTo>
                <a:cubicBezTo>
                  <a:pt x="0" y="83222"/>
                  <a:pt x="3356" y="95114"/>
                  <a:pt x="9222" y="105408"/>
                </a:cubicBezTo>
                <a:lnTo>
                  <a:pt x="131839" y="105408"/>
                </a:lnTo>
                <a:cubicBezTo>
                  <a:pt x="137705" y="95114"/>
                  <a:pt x="141061" y="83222"/>
                  <a:pt x="141061" y="70531"/>
                </a:cubicBezTo>
                <a:cubicBezTo>
                  <a:pt x="141061" y="31591"/>
                  <a:pt x="109471" y="1"/>
                  <a:pt x="70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
          <p:cNvSpPr txBox="1"/>
          <p:nvPr>
            <p:ph type="title"/>
          </p:nvPr>
        </p:nvSpPr>
        <p:spPr>
          <a:xfrm>
            <a:off x="5078675" y="2075225"/>
            <a:ext cx="3393900" cy="62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THE TEAM</a:t>
            </a:r>
            <a:endParaRPr/>
          </a:p>
        </p:txBody>
      </p:sp>
      <p:sp>
        <p:nvSpPr>
          <p:cNvPr id="248" name="Google Shape;248;p4"/>
          <p:cNvSpPr txBox="1"/>
          <p:nvPr>
            <p:ph idx="2" type="title"/>
          </p:nvPr>
        </p:nvSpPr>
        <p:spPr>
          <a:xfrm>
            <a:off x="5078675" y="1189200"/>
            <a:ext cx="3393900" cy="88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01</a:t>
            </a:r>
            <a:endParaRPr/>
          </a:p>
        </p:txBody>
      </p:sp>
      <p:sp>
        <p:nvSpPr>
          <p:cNvPr id="249" name="Google Shape;249;p4"/>
          <p:cNvSpPr/>
          <p:nvPr/>
        </p:nvSpPr>
        <p:spPr>
          <a:xfrm>
            <a:off x="0" y="3422175"/>
            <a:ext cx="9144046" cy="1721304"/>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0" name="Google Shape;250;p4"/>
          <p:cNvGrpSpPr/>
          <p:nvPr/>
        </p:nvGrpSpPr>
        <p:grpSpPr>
          <a:xfrm>
            <a:off x="718006" y="1770443"/>
            <a:ext cx="4038059" cy="1651730"/>
            <a:chOff x="1518100" y="1613975"/>
            <a:chExt cx="3268625" cy="1337000"/>
          </a:xfrm>
        </p:grpSpPr>
        <p:sp>
          <p:nvSpPr>
            <p:cNvPr id="251" name="Google Shape;251;p4"/>
            <p:cNvSpPr/>
            <p:nvPr/>
          </p:nvSpPr>
          <p:spPr>
            <a:xfrm>
              <a:off x="1835375" y="1895850"/>
              <a:ext cx="772675" cy="213450"/>
            </a:xfrm>
            <a:custGeom>
              <a:rect b="b" l="l" r="r" t="t"/>
              <a:pathLst>
                <a:path extrusionOk="0" h="8538" w="30907">
                  <a:moveTo>
                    <a:pt x="4885" y="1"/>
                  </a:moveTo>
                  <a:lnTo>
                    <a:pt x="1" y="8537"/>
                  </a:lnTo>
                  <a:lnTo>
                    <a:pt x="30906" y="8537"/>
                  </a:lnTo>
                  <a:lnTo>
                    <a:pt x="30906" y="2397"/>
                  </a:lnTo>
                  <a:cubicBezTo>
                    <a:pt x="30906" y="1074"/>
                    <a:pt x="29811" y="1"/>
                    <a:pt x="284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
            <p:cNvSpPr/>
            <p:nvPr/>
          </p:nvSpPr>
          <p:spPr>
            <a:xfrm>
              <a:off x="1518100" y="2411700"/>
              <a:ext cx="3268625" cy="539275"/>
            </a:xfrm>
            <a:custGeom>
              <a:rect b="b" l="l" r="r" t="t"/>
              <a:pathLst>
                <a:path extrusionOk="0" h="21571" w="130745">
                  <a:moveTo>
                    <a:pt x="95434" y="1"/>
                  </a:moveTo>
                  <a:lnTo>
                    <a:pt x="92695" y="6027"/>
                  </a:lnTo>
                  <a:lnTo>
                    <a:pt x="1" y="6027"/>
                  </a:lnTo>
                  <a:lnTo>
                    <a:pt x="5616" y="21571"/>
                  </a:lnTo>
                  <a:lnTo>
                    <a:pt x="109722" y="21571"/>
                  </a:lnTo>
                  <a:lnTo>
                    <a:pt x="1307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
            <p:cNvSpPr/>
            <p:nvPr/>
          </p:nvSpPr>
          <p:spPr>
            <a:xfrm>
              <a:off x="1665325" y="2411700"/>
              <a:ext cx="2238625" cy="150675"/>
            </a:xfrm>
            <a:custGeom>
              <a:rect b="b" l="l" r="r" t="t"/>
              <a:pathLst>
                <a:path extrusionOk="0" h="6027" w="89545">
                  <a:moveTo>
                    <a:pt x="2900" y="1"/>
                  </a:moveTo>
                  <a:lnTo>
                    <a:pt x="1" y="6027"/>
                  </a:lnTo>
                  <a:lnTo>
                    <a:pt x="86806" y="6027"/>
                  </a:lnTo>
                  <a:lnTo>
                    <a:pt x="895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
            <p:cNvSpPr/>
            <p:nvPr/>
          </p:nvSpPr>
          <p:spPr>
            <a:xfrm>
              <a:off x="1737800" y="2368900"/>
              <a:ext cx="2567875" cy="42825"/>
            </a:xfrm>
            <a:custGeom>
              <a:rect b="b" l="l" r="r" t="t"/>
              <a:pathLst>
                <a:path extrusionOk="0" h="1713" w="102715">
                  <a:moveTo>
                    <a:pt x="1" y="1"/>
                  </a:moveTo>
                  <a:lnTo>
                    <a:pt x="1" y="1713"/>
                  </a:lnTo>
                  <a:lnTo>
                    <a:pt x="102715" y="1713"/>
                  </a:lnTo>
                  <a:lnTo>
                    <a:pt x="1016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
            <p:cNvSpPr/>
            <p:nvPr/>
          </p:nvSpPr>
          <p:spPr>
            <a:xfrm>
              <a:off x="3223725" y="1895850"/>
              <a:ext cx="899925" cy="213450"/>
            </a:xfrm>
            <a:custGeom>
              <a:rect b="b" l="l" r="r" t="t"/>
              <a:pathLst>
                <a:path extrusionOk="0" h="8538" w="35997">
                  <a:moveTo>
                    <a:pt x="2397" y="1"/>
                  </a:moveTo>
                  <a:cubicBezTo>
                    <a:pt x="1074" y="1"/>
                    <a:pt x="1" y="1074"/>
                    <a:pt x="1" y="2397"/>
                  </a:cubicBezTo>
                  <a:lnTo>
                    <a:pt x="1" y="8537"/>
                  </a:lnTo>
                  <a:lnTo>
                    <a:pt x="35996" y="8537"/>
                  </a:lnTo>
                  <a:lnTo>
                    <a:pt x="311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
            <p:cNvSpPr/>
            <p:nvPr/>
          </p:nvSpPr>
          <p:spPr>
            <a:xfrm>
              <a:off x="3503350" y="1961475"/>
              <a:ext cx="584350" cy="84475"/>
            </a:xfrm>
            <a:custGeom>
              <a:rect b="b" l="l" r="r" t="t"/>
              <a:pathLst>
                <a:path extrusionOk="0" h="3379" w="23374">
                  <a:moveTo>
                    <a:pt x="1689" y="1"/>
                  </a:moveTo>
                  <a:cubicBezTo>
                    <a:pt x="753" y="1"/>
                    <a:pt x="0" y="754"/>
                    <a:pt x="0" y="1690"/>
                  </a:cubicBezTo>
                  <a:cubicBezTo>
                    <a:pt x="0" y="2626"/>
                    <a:pt x="753" y="3379"/>
                    <a:pt x="1689" y="3379"/>
                  </a:cubicBezTo>
                  <a:lnTo>
                    <a:pt x="23373" y="3379"/>
                  </a:lnTo>
                  <a:lnTo>
                    <a:pt x="21593" y="275"/>
                  </a:lnTo>
                  <a:lnTo>
                    <a:pt x="214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
            <p:cNvSpPr/>
            <p:nvPr/>
          </p:nvSpPr>
          <p:spPr>
            <a:xfrm>
              <a:off x="3384650" y="1964325"/>
              <a:ext cx="92475" cy="78775"/>
            </a:xfrm>
            <a:custGeom>
              <a:rect b="b" l="l" r="r" t="t"/>
              <a:pathLst>
                <a:path extrusionOk="0" h="3151" w="3699">
                  <a:moveTo>
                    <a:pt x="1575" y="1"/>
                  </a:moveTo>
                  <a:cubicBezTo>
                    <a:pt x="708" y="1"/>
                    <a:pt x="1" y="708"/>
                    <a:pt x="1" y="1576"/>
                  </a:cubicBezTo>
                  <a:cubicBezTo>
                    <a:pt x="1" y="2443"/>
                    <a:pt x="708" y="3151"/>
                    <a:pt x="1575"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
            <p:cNvSpPr/>
            <p:nvPr/>
          </p:nvSpPr>
          <p:spPr>
            <a:xfrm>
              <a:off x="3265950" y="1964325"/>
              <a:ext cx="92475" cy="78775"/>
            </a:xfrm>
            <a:custGeom>
              <a:rect b="b" l="l" r="r" t="t"/>
              <a:pathLst>
                <a:path extrusionOk="0" h="3151" w="3699">
                  <a:moveTo>
                    <a:pt x="1576" y="1"/>
                  </a:moveTo>
                  <a:cubicBezTo>
                    <a:pt x="708" y="1"/>
                    <a:pt x="1" y="708"/>
                    <a:pt x="1" y="1576"/>
                  </a:cubicBezTo>
                  <a:cubicBezTo>
                    <a:pt x="1" y="2443"/>
                    <a:pt x="708" y="3151"/>
                    <a:pt x="1576" y="3151"/>
                  </a:cubicBezTo>
                  <a:lnTo>
                    <a:pt x="2124" y="3151"/>
                  </a:lnTo>
                  <a:cubicBezTo>
                    <a:pt x="3014" y="3151"/>
                    <a:pt x="3699" y="2443"/>
                    <a:pt x="3699" y="1576"/>
                  </a:cubicBezTo>
                  <a:cubicBezTo>
                    <a:pt x="3699" y="708"/>
                    <a:pt x="3014"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
            <p:cNvSpPr/>
            <p:nvPr/>
          </p:nvSpPr>
          <p:spPr>
            <a:xfrm>
              <a:off x="1810275" y="2109275"/>
              <a:ext cx="2338475" cy="43950"/>
            </a:xfrm>
            <a:custGeom>
              <a:rect b="b" l="l" r="r" t="t"/>
              <a:pathLst>
                <a:path extrusionOk="0" h="1758" w="93539">
                  <a:moveTo>
                    <a:pt x="1005" y="0"/>
                  </a:moveTo>
                  <a:lnTo>
                    <a:pt x="1" y="1758"/>
                  </a:lnTo>
                  <a:lnTo>
                    <a:pt x="93539" y="1758"/>
                  </a:lnTo>
                  <a:lnTo>
                    <a:pt x="92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
            <p:cNvSpPr/>
            <p:nvPr/>
          </p:nvSpPr>
          <p:spPr>
            <a:xfrm>
              <a:off x="1871900" y="1961475"/>
              <a:ext cx="584350" cy="84475"/>
            </a:xfrm>
            <a:custGeom>
              <a:rect b="b" l="l" r="r" t="t"/>
              <a:pathLst>
                <a:path extrusionOk="0" h="3379" w="23374">
                  <a:moveTo>
                    <a:pt x="1941" y="1"/>
                  </a:moveTo>
                  <a:lnTo>
                    <a:pt x="1781" y="275"/>
                  </a:lnTo>
                  <a:lnTo>
                    <a:pt x="1" y="3379"/>
                  </a:lnTo>
                  <a:lnTo>
                    <a:pt x="21685" y="3379"/>
                  </a:lnTo>
                  <a:cubicBezTo>
                    <a:pt x="22621" y="3379"/>
                    <a:pt x="23374" y="2626"/>
                    <a:pt x="23374" y="1690"/>
                  </a:cubicBezTo>
                  <a:cubicBezTo>
                    <a:pt x="23374" y="754"/>
                    <a:pt x="22621" y="1"/>
                    <a:pt x="216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
            <p:cNvSpPr/>
            <p:nvPr/>
          </p:nvSpPr>
          <p:spPr>
            <a:xfrm>
              <a:off x="2482475" y="1964325"/>
              <a:ext cx="92475" cy="78775"/>
            </a:xfrm>
            <a:custGeom>
              <a:rect b="b" l="l" r="r" t="t"/>
              <a:pathLst>
                <a:path extrusionOk="0" h="3151" w="3699">
                  <a:moveTo>
                    <a:pt x="1576" y="1"/>
                  </a:moveTo>
                  <a:cubicBezTo>
                    <a:pt x="685" y="1"/>
                    <a:pt x="1" y="708"/>
                    <a:pt x="1" y="1576"/>
                  </a:cubicBezTo>
                  <a:cubicBezTo>
                    <a:pt x="1" y="2443"/>
                    <a:pt x="685" y="3151"/>
                    <a:pt x="1576"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
            <p:cNvSpPr/>
            <p:nvPr/>
          </p:nvSpPr>
          <p:spPr>
            <a:xfrm>
              <a:off x="1737800" y="2153200"/>
              <a:ext cx="2541625" cy="215725"/>
            </a:xfrm>
            <a:custGeom>
              <a:rect b="b" l="l" r="r" t="t"/>
              <a:pathLst>
                <a:path extrusionOk="0" h="8629" w="101665">
                  <a:moveTo>
                    <a:pt x="2922" y="1"/>
                  </a:moveTo>
                  <a:lnTo>
                    <a:pt x="1" y="8629"/>
                  </a:lnTo>
                  <a:lnTo>
                    <a:pt x="101665" y="8629"/>
                  </a:lnTo>
                  <a:lnTo>
                    <a:pt x="101436" y="8241"/>
                  </a:lnTo>
                  <a:lnTo>
                    <a:pt x="99953" y="5821"/>
                  </a:lnTo>
                  <a:lnTo>
                    <a:pt x="80551" y="5821"/>
                  </a:lnTo>
                  <a:cubicBezTo>
                    <a:pt x="79615" y="5821"/>
                    <a:pt x="78885" y="5068"/>
                    <a:pt x="78885" y="4155"/>
                  </a:cubicBezTo>
                  <a:cubicBezTo>
                    <a:pt x="78885" y="3242"/>
                    <a:pt x="79615" y="2489"/>
                    <a:pt x="80551" y="2489"/>
                  </a:cubicBezTo>
                  <a:lnTo>
                    <a:pt x="97944" y="2489"/>
                  </a:lnTo>
                  <a:lnTo>
                    <a:pt x="964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
            <p:cNvSpPr/>
            <p:nvPr/>
          </p:nvSpPr>
          <p:spPr>
            <a:xfrm>
              <a:off x="3709900" y="2215400"/>
              <a:ext cx="526725" cy="83350"/>
            </a:xfrm>
            <a:custGeom>
              <a:rect b="b" l="l" r="r" t="t"/>
              <a:pathLst>
                <a:path extrusionOk="0" h="3334" w="21069">
                  <a:moveTo>
                    <a:pt x="1667" y="1"/>
                  </a:moveTo>
                  <a:cubicBezTo>
                    <a:pt x="731" y="1"/>
                    <a:pt x="1" y="754"/>
                    <a:pt x="1" y="1667"/>
                  </a:cubicBezTo>
                  <a:cubicBezTo>
                    <a:pt x="1" y="2580"/>
                    <a:pt x="731" y="3333"/>
                    <a:pt x="1667" y="3333"/>
                  </a:cubicBezTo>
                  <a:lnTo>
                    <a:pt x="21069" y="3333"/>
                  </a:lnTo>
                  <a:lnTo>
                    <a:pt x="190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
            <p:cNvSpPr/>
            <p:nvPr/>
          </p:nvSpPr>
          <p:spPr>
            <a:xfrm>
              <a:off x="35758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4" y="3104"/>
                    <a:pt x="3629" y="2397"/>
                    <a:pt x="3629" y="1552"/>
                  </a:cubicBezTo>
                  <a:cubicBezTo>
                    <a:pt x="3629" y="708"/>
                    <a:pt x="2944"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
            <p:cNvSpPr/>
            <p:nvPr/>
          </p:nvSpPr>
          <p:spPr>
            <a:xfrm>
              <a:off x="3443425" y="2218275"/>
              <a:ext cx="90750" cy="77625"/>
            </a:xfrm>
            <a:custGeom>
              <a:rect b="b" l="l" r="r" t="t"/>
              <a:pathLst>
                <a:path extrusionOk="0" h="3105" w="3630">
                  <a:moveTo>
                    <a:pt x="1553" y="0"/>
                  </a:moveTo>
                  <a:cubicBezTo>
                    <a:pt x="708" y="0"/>
                    <a:pt x="1" y="708"/>
                    <a:pt x="1" y="1552"/>
                  </a:cubicBezTo>
                  <a:cubicBezTo>
                    <a:pt x="1" y="2397"/>
                    <a:pt x="708" y="3104"/>
                    <a:pt x="1553" y="3104"/>
                  </a:cubicBezTo>
                  <a:lnTo>
                    <a:pt x="2100" y="3104"/>
                  </a:lnTo>
                  <a:cubicBezTo>
                    <a:pt x="2945" y="3104"/>
                    <a:pt x="3630" y="2397"/>
                    <a:pt x="3630" y="1552"/>
                  </a:cubicBezTo>
                  <a:cubicBezTo>
                    <a:pt x="3630"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
            <p:cNvSpPr/>
            <p:nvPr/>
          </p:nvSpPr>
          <p:spPr>
            <a:xfrm>
              <a:off x="331105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
            <p:cNvSpPr/>
            <p:nvPr/>
          </p:nvSpPr>
          <p:spPr>
            <a:xfrm>
              <a:off x="317865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
            <p:cNvSpPr/>
            <p:nvPr/>
          </p:nvSpPr>
          <p:spPr>
            <a:xfrm>
              <a:off x="304627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
            <p:cNvSpPr/>
            <p:nvPr/>
          </p:nvSpPr>
          <p:spPr>
            <a:xfrm>
              <a:off x="2913875"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
            <p:cNvSpPr/>
            <p:nvPr/>
          </p:nvSpPr>
          <p:spPr>
            <a:xfrm>
              <a:off x="278150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
            <p:cNvSpPr/>
            <p:nvPr/>
          </p:nvSpPr>
          <p:spPr>
            <a:xfrm>
              <a:off x="264910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
            <p:cNvSpPr/>
            <p:nvPr/>
          </p:nvSpPr>
          <p:spPr>
            <a:xfrm>
              <a:off x="25167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
            <p:cNvSpPr/>
            <p:nvPr/>
          </p:nvSpPr>
          <p:spPr>
            <a:xfrm>
              <a:off x="2384325" y="2218275"/>
              <a:ext cx="91325" cy="77625"/>
            </a:xfrm>
            <a:custGeom>
              <a:rect b="b" l="l" r="r" t="t"/>
              <a:pathLst>
                <a:path extrusionOk="0" h="3105" w="3653">
                  <a:moveTo>
                    <a:pt x="1553" y="0"/>
                  </a:moveTo>
                  <a:cubicBezTo>
                    <a:pt x="708" y="0"/>
                    <a:pt x="1" y="708"/>
                    <a:pt x="1" y="1552"/>
                  </a:cubicBezTo>
                  <a:cubicBezTo>
                    <a:pt x="1" y="2397"/>
                    <a:pt x="708" y="3104"/>
                    <a:pt x="1553" y="3104"/>
                  </a:cubicBezTo>
                  <a:lnTo>
                    <a:pt x="2101" y="3104"/>
                  </a:lnTo>
                  <a:cubicBezTo>
                    <a:pt x="2945" y="3104"/>
                    <a:pt x="3653" y="2397"/>
                    <a:pt x="3653" y="1552"/>
                  </a:cubicBezTo>
                  <a:cubicBezTo>
                    <a:pt x="3653"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4436325" y="2499575"/>
              <a:ext cx="102750" cy="102750"/>
            </a:xfrm>
            <a:custGeom>
              <a:rect b="b" l="l" r="r" t="t"/>
              <a:pathLst>
                <a:path extrusionOk="0" h="4110" w="4110">
                  <a:moveTo>
                    <a:pt x="2055" y="1"/>
                  </a:moveTo>
                  <a:cubicBezTo>
                    <a:pt x="936" y="1"/>
                    <a:pt x="1" y="914"/>
                    <a:pt x="1" y="2055"/>
                  </a:cubicBezTo>
                  <a:cubicBezTo>
                    <a:pt x="1" y="3174"/>
                    <a:pt x="936"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
            <p:cNvSpPr/>
            <p:nvPr/>
          </p:nvSpPr>
          <p:spPr>
            <a:xfrm>
              <a:off x="4196650" y="2499575"/>
              <a:ext cx="102750" cy="102750"/>
            </a:xfrm>
            <a:custGeom>
              <a:rect b="b" l="l" r="r" t="t"/>
              <a:pathLst>
                <a:path extrusionOk="0" h="4110" w="4110">
                  <a:moveTo>
                    <a:pt x="2055" y="1"/>
                  </a:moveTo>
                  <a:cubicBezTo>
                    <a:pt x="914" y="1"/>
                    <a:pt x="1" y="914"/>
                    <a:pt x="1" y="2055"/>
                  </a:cubicBezTo>
                  <a:cubicBezTo>
                    <a:pt x="1" y="3174"/>
                    <a:pt x="914" y="4109"/>
                    <a:pt x="2055" y="4109"/>
                  </a:cubicBezTo>
                  <a:cubicBezTo>
                    <a:pt x="3196" y="4109"/>
                    <a:pt x="4110" y="3174"/>
                    <a:pt x="4110" y="2055"/>
                  </a:cubicBezTo>
                  <a:cubicBezTo>
                    <a:pt x="4110"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
            <p:cNvSpPr/>
            <p:nvPr/>
          </p:nvSpPr>
          <p:spPr>
            <a:xfrm>
              <a:off x="3957000" y="2499575"/>
              <a:ext cx="102725" cy="102750"/>
            </a:xfrm>
            <a:custGeom>
              <a:rect b="b" l="l" r="r" t="t"/>
              <a:pathLst>
                <a:path extrusionOk="0" h="4110" w="4109">
                  <a:moveTo>
                    <a:pt x="2055" y="1"/>
                  </a:moveTo>
                  <a:cubicBezTo>
                    <a:pt x="913" y="1"/>
                    <a:pt x="0" y="914"/>
                    <a:pt x="0" y="2055"/>
                  </a:cubicBezTo>
                  <a:cubicBezTo>
                    <a:pt x="0" y="3174"/>
                    <a:pt x="913"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
            <p:cNvSpPr/>
            <p:nvPr/>
          </p:nvSpPr>
          <p:spPr>
            <a:xfrm>
              <a:off x="1858775" y="2682825"/>
              <a:ext cx="230575" cy="212875"/>
            </a:xfrm>
            <a:custGeom>
              <a:rect b="b" l="l" r="r" t="t"/>
              <a:pathLst>
                <a:path extrusionOk="0" h="8515" w="9223">
                  <a:moveTo>
                    <a:pt x="4622" y="1"/>
                  </a:moveTo>
                  <a:cubicBezTo>
                    <a:pt x="3633" y="1"/>
                    <a:pt x="2645" y="343"/>
                    <a:pt x="1850" y="1025"/>
                  </a:cubicBezTo>
                  <a:lnTo>
                    <a:pt x="1918" y="1093"/>
                  </a:lnTo>
                  <a:lnTo>
                    <a:pt x="1918" y="1116"/>
                  </a:lnTo>
                  <a:lnTo>
                    <a:pt x="3265" y="2463"/>
                  </a:lnTo>
                  <a:cubicBezTo>
                    <a:pt x="3653" y="2189"/>
                    <a:pt x="4109" y="2006"/>
                    <a:pt x="4611" y="2006"/>
                  </a:cubicBezTo>
                  <a:cubicBezTo>
                    <a:pt x="5136" y="2006"/>
                    <a:pt x="5593" y="2189"/>
                    <a:pt x="5981" y="2463"/>
                  </a:cubicBezTo>
                  <a:cubicBezTo>
                    <a:pt x="5981" y="2486"/>
                    <a:pt x="5981" y="2486"/>
                    <a:pt x="5981" y="2486"/>
                  </a:cubicBezTo>
                  <a:lnTo>
                    <a:pt x="7328" y="1139"/>
                  </a:lnTo>
                  <a:lnTo>
                    <a:pt x="7419" y="1048"/>
                  </a:lnTo>
                  <a:cubicBezTo>
                    <a:pt x="6617" y="349"/>
                    <a:pt x="5619" y="1"/>
                    <a:pt x="4622" y="1"/>
                  </a:cubicBezTo>
                  <a:close/>
                  <a:moveTo>
                    <a:pt x="7853" y="1504"/>
                  </a:moveTo>
                  <a:lnTo>
                    <a:pt x="7784" y="1596"/>
                  </a:lnTo>
                  <a:lnTo>
                    <a:pt x="6437" y="2942"/>
                  </a:lnTo>
                  <a:cubicBezTo>
                    <a:pt x="6688" y="3307"/>
                    <a:pt x="6871" y="3764"/>
                    <a:pt x="6871" y="4266"/>
                  </a:cubicBezTo>
                  <a:cubicBezTo>
                    <a:pt x="6871" y="4768"/>
                    <a:pt x="6688" y="5225"/>
                    <a:pt x="6415" y="5590"/>
                  </a:cubicBezTo>
                  <a:lnTo>
                    <a:pt x="7761" y="6937"/>
                  </a:lnTo>
                  <a:lnTo>
                    <a:pt x="7761" y="6959"/>
                  </a:lnTo>
                  <a:lnTo>
                    <a:pt x="7853" y="7028"/>
                  </a:lnTo>
                  <a:cubicBezTo>
                    <a:pt x="9199" y="5453"/>
                    <a:pt x="9222" y="3102"/>
                    <a:pt x="7853" y="1504"/>
                  </a:cubicBezTo>
                  <a:close/>
                  <a:moveTo>
                    <a:pt x="1393" y="1481"/>
                  </a:moveTo>
                  <a:lnTo>
                    <a:pt x="1393" y="1481"/>
                  </a:lnTo>
                  <a:cubicBezTo>
                    <a:pt x="1" y="3079"/>
                    <a:pt x="23" y="5453"/>
                    <a:pt x="1416" y="7051"/>
                  </a:cubicBezTo>
                  <a:lnTo>
                    <a:pt x="1484" y="6982"/>
                  </a:lnTo>
                  <a:lnTo>
                    <a:pt x="1484" y="6959"/>
                  </a:lnTo>
                  <a:lnTo>
                    <a:pt x="2831" y="5613"/>
                  </a:lnTo>
                  <a:cubicBezTo>
                    <a:pt x="2534" y="5225"/>
                    <a:pt x="2375" y="4768"/>
                    <a:pt x="2375" y="4266"/>
                  </a:cubicBezTo>
                  <a:cubicBezTo>
                    <a:pt x="2375" y="3764"/>
                    <a:pt x="2534" y="3285"/>
                    <a:pt x="2831" y="2919"/>
                  </a:cubicBezTo>
                  <a:lnTo>
                    <a:pt x="1461" y="1573"/>
                  </a:lnTo>
                  <a:lnTo>
                    <a:pt x="1461" y="1550"/>
                  </a:lnTo>
                  <a:lnTo>
                    <a:pt x="1393" y="1481"/>
                  </a:lnTo>
                  <a:close/>
                  <a:moveTo>
                    <a:pt x="5958" y="6046"/>
                  </a:moveTo>
                  <a:cubicBezTo>
                    <a:pt x="5593" y="6343"/>
                    <a:pt x="5114" y="6503"/>
                    <a:pt x="4611" y="6503"/>
                  </a:cubicBezTo>
                  <a:cubicBezTo>
                    <a:pt x="4132" y="6503"/>
                    <a:pt x="3676" y="6343"/>
                    <a:pt x="3288" y="6069"/>
                  </a:cubicBezTo>
                  <a:lnTo>
                    <a:pt x="1941" y="7416"/>
                  </a:lnTo>
                  <a:lnTo>
                    <a:pt x="1872" y="7507"/>
                  </a:lnTo>
                  <a:cubicBezTo>
                    <a:pt x="2657" y="8178"/>
                    <a:pt x="3633" y="8514"/>
                    <a:pt x="4613" y="8514"/>
                  </a:cubicBezTo>
                  <a:cubicBezTo>
                    <a:pt x="5602" y="8514"/>
                    <a:pt x="6594" y="8172"/>
                    <a:pt x="7396" y="7484"/>
                  </a:cubicBezTo>
                  <a:lnTo>
                    <a:pt x="7305" y="7393"/>
                  </a:lnTo>
                  <a:lnTo>
                    <a:pt x="5958" y="6046"/>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
            <p:cNvSpPr/>
            <p:nvPr/>
          </p:nvSpPr>
          <p:spPr>
            <a:xfrm>
              <a:off x="1969475" y="2560075"/>
              <a:ext cx="9725" cy="172925"/>
            </a:xfrm>
            <a:custGeom>
              <a:rect b="b" l="l" r="r" t="t"/>
              <a:pathLst>
                <a:path extrusionOk="0" h="6917" w="389">
                  <a:moveTo>
                    <a:pt x="1" y="0"/>
                  </a:moveTo>
                  <a:lnTo>
                    <a:pt x="1" y="6916"/>
                  </a:lnTo>
                  <a:lnTo>
                    <a:pt x="389" y="6916"/>
                  </a:lnTo>
                  <a:lnTo>
                    <a:pt x="389" y="0"/>
                  </a:lnTo>
                  <a:close/>
                </a:path>
              </a:pathLst>
            </a:custGeom>
            <a:solidFill>
              <a:srgbClr val="E4E4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
            <p:cNvSpPr/>
            <p:nvPr/>
          </p:nvSpPr>
          <p:spPr>
            <a:xfrm>
              <a:off x="1761200" y="2214850"/>
              <a:ext cx="597475" cy="84475"/>
            </a:xfrm>
            <a:custGeom>
              <a:rect b="b" l="l" r="r" t="t"/>
              <a:pathLst>
                <a:path extrusionOk="0" h="3379" w="23899">
                  <a:moveTo>
                    <a:pt x="1142" y="0"/>
                  </a:moveTo>
                  <a:lnTo>
                    <a:pt x="1" y="3378"/>
                  </a:lnTo>
                  <a:lnTo>
                    <a:pt x="22210" y="3378"/>
                  </a:lnTo>
                  <a:cubicBezTo>
                    <a:pt x="23145" y="3378"/>
                    <a:pt x="23899" y="2625"/>
                    <a:pt x="23899" y="1689"/>
                  </a:cubicBezTo>
                  <a:cubicBezTo>
                    <a:pt x="23899" y="753"/>
                    <a:pt x="23145" y="0"/>
                    <a:pt x="22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
            <p:cNvSpPr/>
            <p:nvPr/>
          </p:nvSpPr>
          <p:spPr>
            <a:xfrm>
              <a:off x="2607450" y="1975175"/>
              <a:ext cx="616300" cy="134125"/>
            </a:xfrm>
            <a:custGeom>
              <a:rect b="b" l="l" r="r" t="t"/>
              <a:pathLst>
                <a:path extrusionOk="0" h="5365" w="24652">
                  <a:moveTo>
                    <a:pt x="0" y="0"/>
                  </a:moveTo>
                  <a:lnTo>
                    <a:pt x="0" y="731"/>
                  </a:lnTo>
                  <a:lnTo>
                    <a:pt x="1073" y="731"/>
                  </a:lnTo>
                  <a:lnTo>
                    <a:pt x="1073" y="5364"/>
                  </a:lnTo>
                  <a:lnTo>
                    <a:pt x="1804" y="5364"/>
                  </a:lnTo>
                  <a:lnTo>
                    <a:pt x="1804" y="731"/>
                  </a:lnTo>
                  <a:lnTo>
                    <a:pt x="3767" y="731"/>
                  </a:lnTo>
                  <a:lnTo>
                    <a:pt x="3767" y="5364"/>
                  </a:lnTo>
                  <a:lnTo>
                    <a:pt x="4474" y="5364"/>
                  </a:lnTo>
                  <a:lnTo>
                    <a:pt x="4474" y="731"/>
                  </a:lnTo>
                  <a:lnTo>
                    <a:pt x="6437" y="731"/>
                  </a:lnTo>
                  <a:lnTo>
                    <a:pt x="6437" y="5364"/>
                  </a:lnTo>
                  <a:lnTo>
                    <a:pt x="7168" y="5364"/>
                  </a:lnTo>
                  <a:lnTo>
                    <a:pt x="7168" y="731"/>
                  </a:lnTo>
                  <a:lnTo>
                    <a:pt x="9108" y="731"/>
                  </a:lnTo>
                  <a:lnTo>
                    <a:pt x="9108" y="5364"/>
                  </a:lnTo>
                  <a:lnTo>
                    <a:pt x="9838" y="5364"/>
                  </a:lnTo>
                  <a:lnTo>
                    <a:pt x="9838" y="731"/>
                  </a:lnTo>
                  <a:lnTo>
                    <a:pt x="11778" y="731"/>
                  </a:lnTo>
                  <a:lnTo>
                    <a:pt x="11778" y="5364"/>
                  </a:lnTo>
                  <a:lnTo>
                    <a:pt x="12509" y="5364"/>
                  </a:lnTo>
                  <a:lnTo>
                    <a:pt x="12509" y="731"/>
                  </a:lnTo>
                  <a:lnTo>
                    <a:pt x="14472" y="731"/>
                  </a:lnTo>
                  <a:lnTo>
                    <a:pt x="14472" y="5364"/>
                  </a:lnTo>
                  <a:lnTo>
                    <a:pt x="15179" y="5364"/>
                  </a:lnTo>
                  <a:lnTo>
                    <a:pt x="15179" y="731"/>
                  </a:lnTo>
                  <a:lnTo>
                    <a:pt x="17142" y="731"/>
                  </a:lnTo>
                  <a:lnTo>
                    <a:pt x="17142" y="5364"/>
                  </a:lnTo>
                  <a:lnTo>
                    <a:pt x="17873" y="5364"/>
                  </a:lnTo>
                  <a:lnTo>
                    <a:pt x="17873" y="731"/>
                  </a:lnTo>
                  <a:lnTo>
                    <a:pt x="19813" y="731"/>
                  </a:lnTo>
                  <a:lnTo>
                    <a:pt x="19813" y="5364"/>
                  </a:lnTo>
                  <a:lnTo>
                    <a:pt x="20543" y="5364"/>
                  </a:lnTo>
                  <a:lnTo>
                    <a:pt x="20543" y="731"/>
                  </a:lnTo>
                  <a:lnTo>
                    <a:pt x="22483" y="731"/>
                  </a:lnTo>
                  <a:lnTo>
                    <a:pt x="22483" y="5364"/>
                  </a:lnTo>
                  <a:lnTo>
                    <a:pt x="23214" y="5364"/>
                  </a:lnTo>
                  <a:lnTo>
                    <a:pt x="23214" y="731"/>
                  </a:lnTo>
                  <a:lnTo>
                    <a:pt x="24652" y="731"/>
                  </a:lnTo>
                  <a:lnTo>
                    <a:pt x="246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
            <p:cNvSpPr/>
            <p:nvPr/>
          </p:nvSpPr>
          <p:spPr>
            <a:xfrm>
              <a:off x="2202875" y="1613975"/>
              <a:ext cx="272775" cy="281900"/>
            </a:xfrm>
            <a:custGeom>
              <a:rect b="b" l="l" r="r" t="t"/>
              <a:pathLst>
                <a:path extrusionOk="0" h="11276" w="10911">
                  <a:moveTo>
                    <a:pt x="0" y="0"/>
                  </a:moveTo>
                  <a:lnTo>
                    <a:pt x="0" y="11276"/>
                  </a:lnTo>
                  <a:lnTo>
                    <a:pt x="10911" y="11276"/>
                  </a:lnTo>
                  <a:lnTo>
                    <a:pt x="10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
            <p:cNvSpPr/>
            <p:nvPr/>
          </p:nvSpPr>
          <p:spPr>
            <a:xfrm>
              <a:off x="2189175" y="1613975"/>
              <a:ext cx="299600" cy="127825"/>
            </a:xfrm>
            <a:custGeom>
              <a:rect b="b" l="l" r="r" t="t"/>
              <a:pathLst>
                <a:path extrusionOk="0" h="5113" w="11984">
                  <a:moveTo>
                    <a:pt x="1" y="0"/>
                  </a:moveTo>
                  <a:lnTo>
                    <a:pt x="1" y="5113"/>
                  </a:lnTo>
                  <a:lnTo>
                    <a:pt x="11984" y="5113"/>
                  </a:lnTo>
                  <a:lnTo>
                    <a:pt x="1198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 name="Google Shape;283;p4"/>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Your crew and what they do</a:t>
            </a:r>
            <a:endParaRPr/>
          </a:p>
        </p:txBody>
      </p:sp>
      <p:sp>
        <p:nvSpPr>
          <p:cNvPr id="284" name="Google Shape;284;p4"/>
          <p:cNvSpPr/>
          <p:nvPr/>
        </p:nvSpPr>
        <p:spPr>
          <a:xfrm>
            <a:off x="0" y="34934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
          <p:cNvSpPr/>
          <p:nvPr/>
        </p:nvSpPr>
        <p:spPr>
          <a:xfrm>
            <a:off x="0" y="36580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
          <p:cNvSpPr/>
          <p:nvPr/>
        </p:nvSpPr>
        <p:spPr>
          <a:xfrm>
            <a:off x="0" y="38115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196177ccb6f_0_0"/>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QUESTIONS</a:t>
            </a:r>
            <a:endParaRPr/>
          </a:p>
        </p:txBody>
      </p:sp>
      <p:sp>
        <p:nvSpPr>
          <p:cNvPr id="645" name="Google Shape;645;g196177ccb6f_0_0"/>
          <p:cNvSpPr txBox="1"/>
          <p:nvPr>
            <p:ph idx="1" type="body"/>
          </p:nvPr>
        </p:nvSpPr>
        <p:spPr>
          <a:xfrm>
            <a:off x="459450" y="1422550"/>
            <a:ext cx="8215800" cy="368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100"/>
              <a:buNone/>
            </a:pPr>
            <a:r>
              <a:rPr b="1" lang="en" sz="1800">
                <a:solidFill>
                  <a:srgbClr val="000000"/>
                </a:solidFill>
                <a:latin typeface="Arial"/>
                <a:ea typeface="Arial"/>
                <a:cs typeface="Arial"/>
                <a:sym typeface="Arial"/>
              </a:rPr>
              <a:t>Rich Preston</a:t>
            </a:r>
            <a:endParaRPr b="1"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Branch Manager</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Preston Lending Team</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Mortgage Loan Officer</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NMLS# 1735238</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(850) 888-0088</a:t>
            </a:r>
            <a:endParaRPr sz="1800">
              <a:solidFill>
                <a:srgbClr val="000000"/>
              </a:solidFill>
              <a:latin typeface="Arial"/>
              <a:ea typeface="Arial"/>
              <a:cs typeface="Arial"/>
              <a:sym typeface="Arial"/>
            </a:endParaRPr>
          </a:p>
          <a:p>
            <a:pPr indent="0" lvl="0" marL="0" rtl="0" algn="ctr">
              <a:lnSpc>
                <a:spcPct val="100000"/>
              </a:lnSpc>
              <a:spcBef>
                <a:spcPts val="0"/>
              </a:spcBef>
              <a:spcAft>
                <a:spcPts val="0"/>
              </a:spcAft>
              <a:buSzPts val="1100"/>
              <a:buNone/>
            </a:pPr>
            <a:r>
              <a:rPr lang="en" sz="1800">
                <a:solidFill>
                  <a:srgbClr val="000000"/>
                </a:solidFill>
                <a:latin typeface="Arial"/>
                <a:ea typeface="Arial"/>
                <a:cs typeface="Arial"/>
                <a:sym typeface="Arial"/>
              </a:rPr>
              <a:t>rich@prestonlending.com</a:t>
            </a:r>
            <a:endParaRPr sz="18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8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Don’t get on the wrong ship</a:t>
            </a:r>
            <a:endParaRPr/>
          </a:p>
        </p:txBody>
      </p:sp>
      <p:sp>
        <p:nvSpPr>
          <p:cNvPr id="292" name="Google Shape;292;p5"/>
          <p:cNvSpPr txBox="1"/>
          <p:nvPr/>
        </p:nvSpPr>
        <p:spPr>
          <a:xfrm>
            <a:off x="1058175" y="1861850"/>
            <a:ext cx="388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pic>
        <p:nvPicPr>
          <p:cNvPr id="293" name="Google Shape;293;p5"/>
          <p:cNvPicPr preferRelativeResize="0"/>
          <p:nvPr/>
        </p:nvPicPr>
        <p:blipFill rotWithShape="1">
          <a:blip r:embed="rId3">
            <a:alphaModFix/>
          </a:blip>
          <a:srcRect b="0" l="0" r="0" t="0"/>
          <a:stretch/>
        </p:blipFill>
        <p:spPr>
          <a:xfrm>
            <a:off x="315500" y="1664375"/>
            <a:ext cx="4848174" cy="3176050"/>
          </a:xfrm>
          <a:prstGeom prst="rect">
            <a:avLst/>
          </a:prstGeom>
          <a:noFill/>
          <a:ln>
            <a:noFill/>
          </a:ln>
        </p:spPr>
      </p:pic>
      <p:pic>
        <p:nvPicPr>
          <p:cNvPr id="294" name="Google Shape;294;p5"/>
          <p:cNvPicPr preferRelativeResize="0"/>
          <p:nvPr/>
        </p:nvPicPr>
        <p:blipFill rotWithShape="1">
          <a:blip r:embed="rId4">
            <a:alphaModFix/>
          </a:blip>
          <a:srcRect b="0" l="0" r="0" t="0"/>
          <a:stretch/>
        </p:blipFill>
        <p:spPr>
          <a:xfrm>
            <a:off x="5383056" y="1664381"/>
            <a:ext cx="3176050" cy="317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The Crew</a:t>
            </a:r>
            <a:endParaRPr/>
          </a:p>
        </p:txBody>
      </p:sp>
      <p:sp>
        <p:nvSpPr>
          <p:cNvPr id="300" name="Google Shape;300;p2"/>
          <p:cNvSpPr txBox="1"/>
          <p:nvPr>
            <p:ph idx="1" type="body"/>
          </p:nvPr>
        </p:nvSpPr>
        <p:spPr>
          <a:xfrm>
            <a:off x="662100" y="1383125"/>
            <a:ext cx="7810500" cy="323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There are many other crew members that each have their own job to make sure the voyage is a success. It’s likely that you will not see them or even talk to them but they are working tirelessly to get your ship to its destination. Some of the other crew members may be:</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Real Estate Agent</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Loan Processor</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Title Company or Attorney</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Underwriters</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Appraisers</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Home Inspectors</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Pest Control Companies</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4" name="Shape 304"/>
        <p:cNvGrpSpPr/>
        <p:nvPr/>
      </p:nvGrpSpPr>
      <p:grpSpPr>
        <a:xfrm>
          <a:off x="0" y="0"/>
          <a:ext cx="0" cy="0"/>
          <a:chOff x="0" y="0"/>
          <a:chExt cx="0" cy="0"/>
        </a:xfrm>
      </p:grpSpPr>
      <p:sp>
        <p:nvSpPr>
          <p:cNvPr id="305" name="Google Shape;305;g18e8673ae29_2_3"/>
          <p:cNvSpPr/>
          <p:nvPr/>
        </p:nvSpPr>
        <p:spPr>
          <a:xfrm>
            <a:off x="458450" y="1396575"/>
            <a:ext cx="3526525" cy="2635200"/>
          </a:xfrm>
          <a:custGeom>
            <a:rect b="b" l="l" r="r" t="t"/>
            <a:pathLst>
              <a:path extrusionOk="0" h="105408" w="141061">
                <a:moveTo>
                  <a:pt x="70531" y="1"/>
                </a:moveTo>
                <a:cubicBezTo>
                  <a:pt x="31591" y="1"/>
                  <a:pt x="0" y="31591"/>
                  <a:pt x="0" y="70531"/>
                </a:cubicBezTo>
                <a:cubicBezTo>
                  <a:pt x="0" y="83222"/>
                  <a:pt x="3356" y="95114"/>
                  <a:pt x="9222" y="105408"/>
                </a:cubicBezTo>
                <a:lnTo>
                  <a:pt x="131839" y="105408"/>
                </a:lnTo>
                <a:cubicBezTo>
                  <a:pt x="137705" y="95114"/>
                  <a:pt x="141061" y="83222"/>
                  <a:pt x="141061" y="70531"/>
                </a:cubicBezTo>
                <a:cubicBezTo>
                  <a:pt x="141061" y="31591"/>
                  <a:pt x="109471" y="1"/>
                  <a:pt x="70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18e8673ae29_2_3"/>
          <p:cNvSpPr txBox="1"/>
          <p:nvPr>
            <p:ph type="title"/>
          </p:nvPr>
        </p:nvSpPr>
        <p:spPr>
          <a:xfrm>
            <a:off x="5078675" y="2075225"/>
            <a:ext cx="3393900" cy="62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a:t>BUDGET</a:t>
            </a:r>
            <a:endParaRPr/>
          </a:p>
        </p:txBody>
      </p:sp>
      <p:sp>
        <p:nvSpPr>
          <p:cNvPr id="307" name="Google Shape;307;g18e8673ae29_2_3"/>
          <p:cNvSpPr txBox="1"/>
          <p:nvPr>
            <p:ph idx="2" type="title"/>
          </p:nvPr>
        </p:nvSpPr>
        <p:spPr>
          <a:xfrm>
            <a:off x="5078675" y="1189200"/>
            <a:ext cx="3393900" cy="885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02</a:t>
            </a:r>
            <a:endParaRPr/>
          </a:p>
        </p:txBody>
      </p:sp>
      <p:sp>
        <p:nvSpPr>
          <p:cNvPr id="308" name="Google Shape;308;g18e8673ae29_2_3"/>
          <p:cNvSpPr/>
          <p:nvPr/>
        </p:nvSpPr>
        <p:spPr>
          <a:xfrm>
            <a:off x="0" y="3422175"/>
            <a:ext cx="9144046" cy="1721304"/>
          </a:xfrm>
          <a:custGeom>
            <a:rect b="b" l="l" r="r" t="t"/>
            <a:pathLst>
              <a:path extrusionOk="0" h="58848" w="282966">
                <a:moveTo>
                  <a:pt x="1" y="0"/>
                </a:moveTo>
                <a:lnTo>
                  <a:pt x="1" y="58848"/>
                </a:lnTo>
                <a:lnTo>
                  <a:pt x="282965" y="58848"/>
                </a:lnTo>
                <a:lnTo>
                  <a:pt x="2829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9" name="Google Shape;309;g18e8673ae29_2_3"/>
          <p:cNvGrpSpPr/>
          <p:nvPr/>
        </p:nvGrpSpPr>
        <p:grpSpPr>
          <a:xfrm>
            <a:off x="718006" y="1770443"/>
            <a:ext cx="4038059" cy="1651730"/>
            <a:chOff x="1518100" y="1613975"/>
            <a:chExt cx="3268625" cy="1337000"/>
          </a:xfrm>
        </p:grpSpPr>
        <p:sp>
          <p:nvSpPr>
            <p:cNvPr id="310" name="Google Shape;310;g18e8673ae29_2_3"/>
            <p:cNvSpPr/>
            <p:nvPr/>
          </p:nvSpPr>
          <p:spPr>
            <a:xfrm>
              <a:off x="1835375" y="1895850"/>
              <a:ext cx="772675" cy="213450"/>
            </a:xfrm>
            <a:custGeom>
              <a:rect b="b" l="l" r="r" t="t"/>
              <a:pathLst>
                <a:path extrusionOk="0" h="8538" w="30907">
                  <a:moveTo>
                    <a:pt x="4885" y="1"/>
                  </a:moveTo>
                  <a:lnTo>
                    <a:pt x="1" y="8537"/>
                  </a:lnTo>
                  <a:lnTo>
                    <a:pt x="30906" y="8537"/>
                  </a:lnTo>
                  <a:lnTo>
                    <a:pt x="30906" y="2397"/>
                  </a:lnTo>
                  <a:cubicBezTo>
                    <a:pt x="30906" y="1074"/>
                    <a:pt x="29811" y="1"/>
                    <a:pt x="284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18e8673ae29_2_3"/>
            <p:cNvSpPr/>
            <p:nvPr/>
          </p:nvSpPr>
          <p:spPr>
            <a:xfrm>
              <a:off x="1518100" y="2411700"/>
              <a:ext cx="3268625" cy="539275"/>
            </a:xfrm>
            <a:custGeom>
              <a:rect b="b" l="l" r="r" t="t"/>
              <a:pathLst>
                <a:path extrusionOk="0" h="21571" w="130745">
                  <a:moveTo>
                    <a:pt x="95434" y="1"/>
                  </a:moveTo>
                  <a:lnTo>
                    <a:pt x="92695" y="6027"/>
                  </a:lnTo>
                  <a:lnTo>
                    <a:pt x="1" y="6027"/>
                  </a:lnTo>
                  <a:lnTo>
                    <a:pt x="5616" y="21571"/>
                  </a:lnTo>
                  <a:lnTo>
                    <a:pt x="109722" y="21571"/>
                  </a:lnTo>
                  <a:lnTo>
                    <a:pt x="1307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18e8673ae29_2_3"/>
            <p:cNvSpPr/>
            <p:nvPr/>
          </p:nvSpPr>
          <p:spPr>
            <a:xfrm>
              <a:off x="1665325" y="2411700"/>
              <a:ext cx="2238625" cy="150675"/>
            </a:xfrm>
            <a:custGeom>
              <a:rect b="b" l="l" r="r" t="t"/>
              <a:pathLst>
                <a:path extrusionOk="0" h="6027" w="89545">
                  <a:moveTo>
                    <a:pt x="2900" y="1"/>
                  </a:moveTo>
                  <a:lnTo>
                    <a:pt x="1" y="6027"/>
                  </a:lnTo>
                  <a:lnTo>
                    <a:pt x="86806" y="6027"/>
                  </a:lnTo>
                  <a:lnTo>
                    <a:pt x="895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18e8673ae29_2_3"/>
            <p:cNvSpPr/>
            <p:nvPr/>
          </p:nvSpPr>
          <p:spPr>
            <a:xfrm>
              <a:off x="1737800" y="2368900"/>
              <a:ext cx="2567875" cy="42825"/>
            </a:xfrm>
            <a:custGeom>
              <a:rect b="b" l="l" r="r" t="t"/>
              <a:pathLst>
                <a:path extrusionOk="0" h="1713" w="102715">
                  <a:moveTo>
                    <a:pt x="1" y="1"/>
                  </a:moveTo>
                  <a:lnTo>
                    <a:pt x="1" y="1713"/>
                  </a:lnTo>
                  <a:lnTo>
                    <a:pt x="102715" y="1713"/>
                  </a:lnTo>
                  <a:lnTo>
                    <a:pt x="1016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18e8673ae29_2_3"/>
            <p:cNvSpPr/>
            <p:nvPr/>
          </p:nvSpPr>
          <p:spPr>
            <a:xfrm>
              <a:off x="3223725" y="1895850"/>
              <a:ext cx="899925" cy="213450"/>
            </a:xfrm>
            <a:custGeom>
              <a:rect b="b" l="l" r="r" t="t"/>
              <a:pathLst>
                <a:path extrusionOk="0" h="8538" w="35997">
                  <a:moveTo>
                    <a:pt x="2397" y="1"/>
                  </a:moveTo>
                  <a:cubicBezTo>
                    <a:pt x="1074" y="1"/>
                    <a:pt x="1" y="1074"/>
                    <a:pt x="1" y="2397"/>
                  </a:cubicBezTo>
                  <a:lnTo>
                    <a:pt x="1" y="8537"/>
                  </a:lnTo>
                  <a:lnTo>
                    <a:pt x="35996" y="8537"/>
                  </a:lnTo>
                  <a:lnTo>
                    <a:pt x="3111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18e8673ae29_2_3"/>
            <p:cNvSpPr/>
            <p:nvPr/>
          </p:nvSpPr>
          <p:spPr>
            <a:xfrm>
              <a:off x="3503350" y="1961475"/>
              <a:ext cx="584350" cy="84475"/>
            </a:xfrm>
            <a:custGeom>
              <a:rect b="b" l="l" r="r" t="t"/>
              <a:pathLst>
                <a:path extrusionOk="0" h="3379" w="23374">
                  <a:moveTo>
                    <a:pt x="1689" y="1"/>
                  </a:moveTo>
                  <a:cubicBezTo>
                    <a:pt x="753" y="1"/>
                    <a:pt x="0" y="754"/>
                    <a:pt x="0" y="1690"/>
                  </a:cubicBezTo>
                  <a:cubicBezTo>
                    <a:pt x="0" y="2626"/>
                    <a:pt x="753" y="3379"/>
                    <a:pt x="1689" y="3379"/>
                  </a:cubicBezTo>
                  <a:lnTo>
                    <a:pt x="23373" y="3379"/>
                  </a:lnTo>
                  <a:lnTo>
                    <a:pt x="21593" y="275"/>
                  </a:lnTo>
                  <a:lnTo>
                    <a:pt x="2143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18e8673ae29_2_3"/>
            <p:cNvSpPr/>
            <p:nvPr/>
          </p:nvSpPr>
          <p:spPr>
            <a:xfrm>
              <a:off x="3384650" y="1964325"/>
              <a:ext cx="92475" cy="78775"/>
            </a:xfrm>
            <a:custGeom>
              <a:rect b="b" l="l" r="r" t="t"/>
              <a:pathLst>
                <a:path extrusionOk="0" h="3151" w="3699">
                  <a:moveTo>
                    <a:pt x="1575" y="1"/>
                  </a:moveTo>
                  <a:cubicBezTo>
                    <a:pt x="708" y="1"/>
                    <a:pt x="1" y="708"/>
                    <a:pt x="1" y="1576"/>
                  </a:cubicBezTo>
                  <a:cubicBezTo>
                    <a:pt x="1" y="2443"/>
                    <a:pt x="708" y="3151"/>
                    <a:pt x="1575"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18e8673ae29_2_3"/>
            <p:cNvSpPr/>
            <p:nvPr/>
          </p:nvSpPr>
          <p:spPr>
            <a:xfrm>
              <a:off x="3265950" y="1964325"/>
              <a:ext cx="92475" cy="78775"/>
            </a:xfrm>
            <a:custGeom>
              <a:rect b="b" l="l" r="r" t="t"/>
              <a:pathLst>
                <a:path extrusionOk="0" h="3151" w="3699">
                  <a:moveTo>
                    <a:pt x="1576" y="1"/>
                  </a:moveTo>
                  <a:cubicBezTo>
                    <a:pt x="708" y="1"/>
                    <a:pt x="1" y="708"/>
                    <a:pt x="1" y="1576"/>
                  </a:cubicBezTo>
                  <a:cubicBezTo>
                    <a:pt x="1" y="2443"/>
                    <a:pt x="708" y="3151"/>
                    <a:pt x="1576" y="3151"/>
                  </a:cubicBezTo>
                  <a:lnTo>
                    <a:pt x="2124" y="3151"/>
                  </a:lnTo>
                  <a:cubicBezTo>
                    <a:pt x="3014" y="3151"/>
                    <a:pt x="3699" y="2443"/>
                    <a:pt x="3699" y="1576"/>
                  </a:cubicBezTo>
                  <a:cubicBezTo>
                    <a:pt x="3699" y="708"/>
                    <a:pt x="3014"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18e8673ae29_2_3"/>
            <p:cNvSpPr/>
            <p:nvPr/>
          </p:nvSpPr>
          <p:spPr>
            <a:xfrm>
              <a:off x="1810275" y="2109275"/>
              <a:ext cx="2338475" cy="43950"/>
            </a:xfrm>
            <a:custGeom>
              <a:rect b="b" l="l" r="r" t="t"/>
              <a:pathLst>
                <a:path extrusionOk="0" h="1758" w="93539">
                  <a:moveTo>
                    <a:pt x="1005" y="0"/>
                  </a:moveTo>
                  <a:lnTo>
                    <a:pt x="1" y="1758"/>
                  </a:lnTo>
                  <a:lnTo>
                    <a:pt x="93539" y="1758"/>
                  </a:lnTo>
                  <a:lnTo>
                    <a:pt x="92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18e8673ae29_2_3"/>
            <p:cNvSpPr/>
            <p:nvPr/>
          </p:nvSpPr>
          <p:spPr>
            <a:xfrm>
              <a:off x="1871900" y="1961475"/>
              <a:ext cx="584350" cy="84475"/>
            </a:xfrm>
            <a:custGeom>
              <a:rect b="b" l="l" r="r" t="t"/>
              <a:pathLst>
                <a:path extrusionOk="0" h="3379" w="23374">
                  <a:moveTo>
                    <a:pt x="1941" y="1"/>
                  </a:moveTo>
                  <a:lnTo>
                    <a:pt x="1781" y="275"/>
                  </a:lnTo>
                  <a:lnTo>
                    <a:pt x="1" y="3379"/>
                  </a:lnTo>
                  <a:lnTo>
                    <a:pt x="21685" y="3379"/>
                  </a:lnTo>
                  <a:cubicBezTo>
                    <a:pt x="22621" y="3379"/>
                    <a:pt x="23374" y="2626"/>
                    <a:pt x="23374" y="1690"/>
                  </a:cubicBezTo>
                  <a:cubicBezTo>
                    <a:pt x="23374" y="754"/>
                    <a:pt x="22621" y="1"/>
                    <a:pt x="2168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18e8673ae29_2_3"/>
            <p:cNvSpPr/>
            <p:nvPr/>
          </p:nvSpPr>
          <p:spPr>
            <a:xfrm>
              <a:off x="2482475" y="1964325"/>
              <a:ext cx="92475" cy="78775"/>
            </a:xfrm>
            <a:custGeom>
              <a:rect b="b" l="l" r="r" t="t"/>
              <a:pathLst>
                <a:path extrusionOk="0" h="3151" w="3699">
                  <a:moveTo>
                    <a:pt x="1576" y="1"/>
                  </a:moveTo>
                  <a:cubicBezTo>
                    <a:pt x="685" y="1"/>
                    <a:pt x="1" y="708"/>
                    <a:pt x="1" y="1576"/>
                  </a:cubicBezTo>
                  <a:cubicBezTo>
                    <a:pt x="1" y="2443"/>
                    <a:pt x="685" y="3151"/>
                    <a:pt x="1576" y="3151"/>
                  </a:cubicBezTo>
                  <a:lnTo>
                    <a:pt x="2123" y="3151"/>
                  </a:lnTo>
                  <a:cubicBezTo>
                    <a:pt x="2991" y="3151"/>
                    <a:pt x="3698" y="2443"/>
                    <a:pt x="3698" y="1576"/>
                  </a:cubicBezTo>
                  <a:cubicBezTo>
                    <a:pt x="3698" y="708"/>
                    <a:pt x="2991" y="1"/>
                    <a:pt x="21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18e8673ae29_2_3"/>
            <p:cNvSpPr/>
            <p:nvPr/>
          </p:nvSpPr>
          <p:spPr>
            <a:xfrm>
              <a:off x="1737800" y="2153200"/>
              <a:ext cx="2541625" cy="215725"/>
            </a:xfrm>
            <a:custGeom>
              <a:rect b="b" l="l" r="r" t="t"/>
              <a:pathLst>
                <a:path extrusionOk="0" h="8629" w="101665">
                  <a:moveTo>
                    <a:pt x="2922" y="1"/>
                  </a:moveTo>
                  <a:lnTo>
                    <a:pt x="1" y="8629"/>
                  </a:lnTo>
                  <a:lnTo>
                    <a:pt x="101665" y="8629"/>
                  </a:lnTo>
                  <a:lnTo>
                    <a:pt x="101436" y="8241"/>
                  </a:lnTo>
                  <a:lnTo>
                    <a:pt x="99953" y="5821"/>
                  </a:lnTo>
                  <a:lnTo>
                    <a:pt x="80551" y="5821"/>
                  </a:lnTo>
                  <a:cubicBezTo>
                    <a:pt x="79615" y="5821"/>
                    <a:pt x="78885" y="5068"/>
                    <a:pt x="78885" y="4155"/>
                  </a:cubicBezTo>
                  <a:cubicBezTo>
                    <a:pt x="78885" y="3242"/>
                    <a:pt x="79615" y="2489"/>
                    <a:pt x="80551" y="2489"/>
                  </a:cubicBezTo>
                  <a:lnTo>
                    <a:pt x="97944" y="2489"/>
                  </a:lnTo>
                  <a:lnTo>
                    <a:pt x="9643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18e8673ae29_2_3"/>
            <p:cNvSpPr/>
            <p:nvPr/>
          </p:nvSpPr>
          <p:spPr>
            <a:xfrm>
              <a:off x="3709900" y="2215400"/>
              <a:ext cx="526725" cy="83350"/>
            </a:xfrm>
            <a:custGeom>
              <a:rect b="b" l="l" r="r" t="t"/>
              <a:pathLst>
                <a:path extrusionOk="0" h="3334" w="21069">
                  <a:moveTo>
                    <a:pt x="1667" y="1"/>
                  </a:moveTo>
                  <a:cubicBezTo>
                    <a:pt x="731" y="1"/>
                    <a:pt x="1" y="754"/>
                    <a:pt x="1" y="1667"/>
                  </a:cubicBezTo>
                  <a:cubicBezTo>
                    <a:pt x="1" y="2580"/>
                    <a:pt x="731" y="3333"/>
                    <a:pt x="1667" y="3333"/>
                  </a:cubicBezTo>
                  <a:lnTo>
                    <a:pt x="21069" y="3333"/>
                  </a:lnTo>
                  <a:lnTo>
                    <a:pt x="1906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18e8673ae29_2_3"/>
            <p:cNvSpPr/>
            <p:nvPr/>
          </p:nvSpPr>
          <p:spPr>
            <a:xfrm>
              <a:off x="35758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4" y="3104"/>
                    <a:pt x="3629" y="2397"/>
                    <a:pt x="3629" y="1552"/>
                  </a:cubicBezTo>
                  <a:cubicBezTo>
                    <a:pt x="3629" y="708"/>
                    <a:pt x="2944"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18e8673ae29_2_3"/>
            <p:cNvSpPr/>
            <p:nvPr/>
          </p:nvSpPr>
          <p:spPr>
            <a:xfrm>
              <a:off x="3443425" y="2218275"/>
              <a:ext cx="90750" cy="77625"/>
            </a:xfrm>
            <a:custGeom>
              <a:rect b="b" l="l" r="r" t="t"/>
              <a:pathLst>
                <a:path extrusionOk="0" h="3105" w="3630">
                  <a:moveTo>
                    <a:pt x="1553" y="0"/>
                  </a:moveTo>
                  <a:cubicBezTo>
                    <a:pt x="708" y="0"/>
                    <a:pt x="1" y="708"/>
                    <a:pt x="1" y="1552"/>
                  </a:cubicBezTo>
                  <a:cubicBezTo>
                    <a:pt x="1" y="2397"/>
                    <a:pt x="708" y="3104"/>
                    <a:pt x="1553" y="3104"/>
                  </a:cubicBezTo>
                  <a:lnTo>
                    <a:pt x="2100" y="3104"/>
                  </a:lnTo>
                  <a:cubicBezTo>
                    <a:pt x="2945" y="3104"/>
                    <a:pt x="3630" y="2397"/>
                    <a:pt x="3630" y="1552"/>
                  </a:cubicBezTo>
                  <a:cubicBezTo>
                    <a:pt x="3630"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18e8673ae29_2_3"/>
            <p:cNvSpPr/>
            <p:nvPr/>
          </p:nvSpPr>
          <p:spPr>
            <a:xfrm>
              <a:off x="331105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18e8673ae29_2_3"/>
            <p:cNvSpPr/>
            <p:nvPr/>
          </p:nvSpPr>
          <p:spPr>
            <a:xfrm>
              <a:off x="317865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18e8673ae29_2_3"/>
            <p:cNvSpPr/>
            <p:nvPr/>
          </p:nvSpPr>
          <p:spPr>
            <a:xfrm>
              <a:off x="304627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18e8673ae29_2_3"/>
            <p:cNvSpPr/>
            <p:nvPr/>
          </p:nvSpPr>
          <p:spPr>
            <a:xfrm>
              <a:off x="2913875"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18e8673ae29_2_3"/>
            <p:cNvSpPr/>
            <p:nvPr/>
          </p:nvSpPr>
          <p:spPr>
            <a:xfrm>
              <a:off x="2781500"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18e8673ae29_2_3"/>
            <p:cNvSpPr/>
            <p:nvPr/>
          </p:nvSpPr>
          <p:spPr>
            <a:xfrm>
              <a:off x="2649100" y="2218275"/>
              <a:ext cx="90750" cy="77625"/>
            </a:xfrm>
            <a:custGeom>
              <a:rect b="b" l="l" r="r" t="t"/>
              <a:pathLst>
                <a:path extrusionOk="0" h="3105" w="3630">
                  <a:moveTo>
                    <a:pt x="1553" y="0"/>
                  </a:moveTo>
                  <a:cubicBezTo>
                    <a:pt x="708" y="0"/>
                    <a:pt x="1" y="708"/>
                    <a:pt x="1" y="1552"/>
                  </a:cubicBezTo>
                  <a:cubicBezTo>
                    <a:pt x="1" y="2397"/>
                    <a:pt x="708" y="3104"/>
                    <a:pt x="1553" y="3104"/>
                  </a:cubicBezTo>
                  <a:lnTo>
                    <a:pt x="2101" y="3104"/>
                  </a:lnTo>
                  <a:cubicBezTo>
                    <a:pt x="2945" y="3104"/>
                    <a:pt x="3630" y="2397"/>
                    <a:pt x="3630" y="1552"/>
                  </a:cubicBezTo>
                  <a:cubicBezTo>
                    <a:pt x="3630"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18e8673ae29_2_3"/>
            <p:cNvSpPr/>
            <p:nvPr/>
          </p:nvSpPr>
          <p:spPr>
            <a:xfrm>
              <a:off x="2516725" y="2218275"/>
              <a:ext cx="90750" cy="77625"/>
            </a:xfrm>
            <a:custGeom>
              <a:rect b="b" l="l" r="r" t="t"/>
              <a:pathLst>
                <a:path extrusionOk="0" h="3105" w="3630">
                  <a:moveTo>
                    <a:pt x="1552" y="0"/>
                  </a:moveTo>
                  <a:cubicBezTo>
                    <a:pt x="708" y="0"/>
                    <a:pt x="0" y="708"/>
                    <a:pt x="0" y="1552"/>
                  </a:cubicBezTo>
                  <a:cubicBezTo>
                    <a:pt x="0" y="2397"/>
                    <a:pt x="708" y="3104"/>
                    <a:pt x="1552" y="3104"/>
                  </a:cubicBezTo>
                  <a:lnTo>
                    <a:pt x="2100" y="3104"/>
                  </a:lnTo>
                  <a:cubicBezTo>
                    <a:pt x="2945" y="3104"/>
                    <a:pt x="3629" y="2397"/>
                    <a:pt x="3629" y="1552"/>
                  </a:cubicBezTo>
                  <a:cubicBezTo>
                    <a:pt x="3629" y="708"/>
                    <a:pt x="2945" y="0"/>
                    <a:pt x="21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18e8673ae29_2_3"/>
            <p:cNvSpPr/>
            <p:nvPr/>
          </p:nvSpPr>
          <p:spPr>
            <a:xfrm>
              <a:off x="2384325" y="2218275"/>
              <a:ext cx="91325" cy="77625"/>
            </a:xfrm>
            <a:custGeom>
              <a:rect b="b" l="l" r="r" t="t"/>
              <a:pathLst>
                <a:path extrusionOk="0" h="3105" w="3653">
                  <a:moveTo>
                    <a:pt x="1553" y="0"/>
                  </a:moveTo>
                  <a:cubicBezTo>
                    <a:pt x="708" y="0"/>
                    <a:pt x="1" y="708"/>
                    <a:pt x="1" y="1552"/>
                  </a:cubicBezTo>
                  <a:cubicBezTo>
                    <a:pt x="1" y="2397"/>
                    <a:pt x="708" y="3104"/>
                    <a:pt x="1553" y="3104"/>
                  </a:cubicBezTo>
                  <a:lnTo>
                    <a:pt x="2101" y="3104"/>
                  </a:lnTo>
                  <a:cubicBezTo>
                    <a:pt x="2945" y="3104"/>
                    <a:pt x="3653" y="2397"/>
                    <a:pt x="3653" y="1552"/>
                  </a:cubicBezTo>
                  <a:cubicBezTo>
                    <a:pt x="3653" y="708"/>
                    <a:pt x="2945" y="0"/>
                    <a:pt x="21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18e8673ae29_2_3"/>
            <p:cNvSpPr/>
            <p:nvPr/>
          </p:nvSpPr>
          <p:spPr>
            <a:xfrm>
              <a:off x="4436325" y="2499575"/>
              <a:ext cx="102750" cy="102750"/>
            </a:xfrm>
            <a:custGeom>
              <a:rect b="b" l="l" r="r" t="t"/>
              <a:pathLst>
                <a:path extrusionOk="0" h="4110" w="4110">
                  <a:moveTo>
                    <a:pt x="2055" y="1"/>
                  </a:moveTo>
                  <a:cubicBezTo>
                    <a:pt x="936" y="1"/>
                    <a:pt x="1" y="914"/>
                    <a:pt x="1" y="2055"/>
                  </a:cubicBezTo>
                  <a:cubicBezTo>
                    <a:pt x="1" y="3174"/>
                    <a:pt x="936"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18e8673ae29_2_3"/>
            <p:cNvSpPr/>
            <p:nvPr/>
          </p:nvSpPr>
          <p:spPr>
            <a:xfrm>
              <a:off x="4196650" y="2499575"/>
              <a:ext cx="102750" cy="102750"/>
            </a:xfrm>
            <a:custGeom>
              <a:rect b="b" l="l" r="r" t="t"/>
              <a:pathLst>
                <a:path extrusionOk="0" h="4110" w="4110">
                  <a:moveTo>
                    <a:pt x="2055" y="1"/>
                  </a:moveTo>
                  <a:cubicBezTo>
                    <a:pt x="914" y="1"/>
                    <a:pt x="1" y="914"/>
                    <a:pt x="1" y="2055"/>
                  </a:cubicBezTo>
                  <a:cubicBezTo>
                    <a:pt x="1" y="3174"/>
                    <a:pt x="914" y="4109"/>
                    <a:pt x="2055" y="4109"/>
                  </a:cubicBezTo>
                  <a:cubicBezTo>
                    <a:pt x="3196" y="4109"/>
                    <a:pt x="4110" y="3174"/>
                    <a:pt x="4110" y="2055"/>
                  </a:cubicBezTo>
                  <a:cubicBezTo>
                    <a:pt x="4110"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18e8673ae29_2_3"/>
            <p:cNvSpPr/>
            <p:nvPr/>
          </p:nvSpPr>
          <p:spPr>
            <a:xfrm>
              <a:off x="3957000" y="2499575"/>
              <a:ext cx="102725" cy="102750"/>
            </a:xfrm>
            <a:custGeom>
              <a:rect b="b" l="l" r="r" t="t"/>
              <a:pathLst>
                <a:path extrusionOk="0" h="4110" w="4109">
                  <a:moveTo>
                    <a:pt x="2055" y="1"/>
                  </a:moveTo>
                  <a:cubicBezTo>
                    <a:pt x="913" y="1"/>
                    <a:pt x="0" y="914"/>
                    <a:pt x="0" y="2055"/>
                  </a:cubicBezTo>
                  <a:cubicBezTo>
                    <a:pt x="0" y="3174"/>
                    <a:pt x="913" y="4109"/>
                    <a:pt x="2055" y="4109"/>
                  </a:cubicBezTo>
                  <a:cubicBezTo>
                    <a:pt x="3196" y="4109"/>
                    <a:pt x="4109" y="3174"/>
                    <a:pt x="4109" y="2055"/>
                  </a:cubicBezTo>
                  <a:cubicBezTo>
                    <a:pt x="4109" y="914"/>
                    <a:pt x="3196" y="1"/>
                    <a:pt x="205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18e8673ae29_2_3"/>
            <p:cNvSpPr/>
            <p:nvPr/>
          </p:nvSpPr>
          <p:spPr>
            <a:xfrm>
              <a:off x="1858775" y="2682825"/>
              <a:ext cx="230575" cy="212875"/>
            </a:xfrm>
            <a:custGeom>
              <a:rect b="b" l="l" r="r" t="t"/>
              <a:pathLst>
                <a:path extrusionOk="0" h="8515" w="9223">
                  <a:moveTo>
                    <a:pt x="4622" y="1"/>
                  </a:moveTo>
                  <a:cubicBezTo>
                    <a:pt x="3633" y="1"/>
                    <a:pt x="2645" y="343"/>
                    <a:pt x="1850" y="1025"/>
                  </a:cubicBezTo>
                  <a:lnTo>
                    <a:pt x="1918" y="1093"/>
                  </a:lnTo>
                  <a:lnTo>
                    <a:pt x="1918" y="1116"/>
                  </a:lnTo>
                  <a:lnTo>
                    <a:pt x="3265" y="2463"/>
                  </a:lnTo>
                  <a:cubicBezTo>
                    <a:pt x="3653" y="2189"/>
                    <a:pt x="4109" y="2006"/>
                    <a:pt x="4611" y="2006"/>
                  </a:cubicBezTo>
                  <a:cubicBezTo>
                    <a:pt x="5136" y="2006"/>
                    <a:pt x="5593" y="2189"/>
                    <a:pt x="5981" y="2463"/>
                  </a:cubicBezTo>
                  <a:cubicBezTo>
                    <a:pt x="5981" y="2486"/>
                    <a:pt x="5981" y="2486"/>
                    <a:pt x="5981" y="2486"/>
                  </a:cubicBezTo>
                  <a:lnTo>
                    <a:pt x="7328" y="1139"/>
                  </a:lnTo>
                  <a:lnTo>
                    <a:pt x="7419" y="1048"/>
                  </a:lnTo>
                  <a:cubicBezTo>
                    <a:pt x="6617" y="349"/>
                    <a:pt x="5619" y="1"/>
                    <a:pt x="4622" y="1"/>
                  </a:cubicBezTo>
                  <a:close/>
                  <a:moveTo>
                    <a:pt x="7853" y="1504"/>
                  </a:moveTo>
                  <a:lnTo>
                    <a:pt x="7784" y="1596"/>
                  </a:lnTo>
                  <a:lnTo>
                    <a:pt x="6437" y="2942"/>
                  </a:lnTo>
                  <a:cubicBezTo>
                    <a:pt x="6688" y="3307"/>
                    <a:pt x="6871" y="3764"/>
                    <a:pt x="6871" y="4266"/>
                  </a:cubicBezTo>
                  <a:cubicBezTo>
                    <a:pt x="6871" y="4768"/>
                    <a:pt x="6688" y="5225"/>
                    <a:pt x="6415" y="5590"/>
                  </a:cubicBezTo>
                  <a:lnTo>
                    <a:pt x="7761" y="6937"/>
                  </a:lnTo>
                  <a:lnTo>
                    <a:pt x="7761" y="6959"/>
                  </a:lnTo>
                  <a:lnTo>
                    <a:pt x="7853" y="7028"/>
                  </a:lnTo>
                  <a:cubicBezTo>
                    <a:pt x="9199" y="5453"/>
                    <a:pt x="9222" y="3102"/>
                    <a:pt x="7853" y="1504"/>
                  </a:cubicBezTo>
                  <a:close/>
                  <a:moveTo>
                    <a:pt x="1393" y="1481"/>
                  </a:moveTo>
                  <a:lnTo>
                    <a:pt x="1393" y="1481"/>
                  </a:lnTo>
                  <a:cubicBezTo>
                    <a:pt x="1" y="3079"/>
                    <a:pt x="23" y="5453"/>
                    <a:pt x="1416" y="7051"/>
                  </a:cubicBezTo>
                  <a:lnTo>
                    <a:pt x="1484" y="6982"/>
                  </a:lnTo>
                  <a:lnTo>
                    <a:pt x="1484" y="6959"/>
                  </a:lnTo>
                  <a:lnTo>
                    <a:pt x="2831" y="5613"/>
                  </a:lnTo>
                  <a:cubicBezTo>
                    <a:pt x="2534" y="5225"/>
                    <a:pt x="2375" y="4768"/>
                    <a:pt x="2375" y="4266"/>
                  </a:cubicBezTo>
                  <a:cubicBezTo>
                    <a:pt x="2375" y="3764"/>
                    <a:pt x="2534" y="3285"/>
                    <a:pt x="2831" y="2919"/>
                  </a:cubicBezTo>
                  <a:lnTo>
                    <a:pt x="1461" y="1573"/>
                  </a:lnTo>
                  <a:lnTo>
                    <a:pt x="1461" y="1550"/>
                  </a:lnTo>
                  <a:lnTo>
                    <a:pt x="1393" y="1481"/>
                  </a:lnTo>
                  <a:close/>
                  <a:moveTo>
                    <a:pt x="5958" y="6046"/>
                  </a:moveTo>
                  <a:cubicBezTo>
                    <a:pt x="5593" y="6343"/>
                    <a:pt x="5114" y="6503"/>
                    <a:pt x="4611" y="6503"/>
                  </a:cubicBezTo>
                  <a:cubicBezTo>
                    <a:pt x="4132" y="6503"/>
                    <a:pt x="3676" y="6343"/>
                    <a:pt x="3288" y="6069"/>
                  </a:cubicBezTo>
                  <a:lnTo>
                    <a:pt x="1941" y="7416"/>
                  </a:lnTo>
                  <a:lnTo>
                    <a:pt x="1872" y="7507"/>
                  </a:lnTo>
                  <a:cubicBezTo>
                    <a:pt x="2657" y="8178"/>
                    <a:pt x="3633" y="8514"/>
                    <a:pt x="4613" y="8514"/>
                  </a:cubicBezTo>
                  <a:cubicBezTo>
                    <a:pt x="5602" y="8514"/>
                    <a:pt x="6594" y="8172"/>
                    <a:pt x="7396" y="7484"/>
                  </a:cubicBezTo>
                  <a:lnTo>
                    <a:pt x="7305" y="7393"/>
                  </a:lnTo>
                  <a:lnTo>
                    <a:pt x="5958" y="6046"/>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g18e8673ae29_2_3"/>
            <p:cNvSpPr/>
            <p:nvPr/>
          </p:nvSpPr>
          <p:spPr>
            <a:xfrm>
              <a:off x="1969475" y="2560075"/>
              <a:ext cx="9725" cy="172925"/>
            </a:xfrm>
            <a:custGeom>
              <a:rect b="b" l="l" r="r" t="t"/>
              <a:pathLst>
                <a:path extrusionOk="0" h="6917" w="389">
                  <a:moveTo>
                    <a:pt x="1" y="0"/>
                  </a:moveTo>
                  <a:lnTo>
                    <a:pt x="1" y="6916"/>
                  </a:lnTo>
                  <a:lnTo>
                    <a:pt x="389" y="6916"/>
                  </a:lnTo>
                  <a:lnTo>
                    <a:pt x="389" y="0"/>
                  </a:lnTo>
                  <a:close/>
                </a:path>
              </a:pathLst>
            </a:custGeom>
            <a:solidFill>
              <a:srgbClr val="E4E4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18e8673ae29_2_3"/>
            <p:cNvSpPr/>
            <p:nvPr/>
          </p:nvSpPr>
          <p:spPr>
            <a:xfrm>
              <a:off x="1761200" y="2214850"/>
              <a:ext cx="597475" cy="84475"/>
            </a:xfrm>
            <a:custGeom>
              <a:rect b="b" l="l" r="r" t="t"/>
              <a:pathLst>
                <a:path extrusionOk="0" h="3379" w="23899">
                  <a:moveTo>
                    <a:pt x="1142" y="0"/>
                  </a:moveTo>
                  <a:lnTo>
                    <a:pt x="1" y="3378"/>
                  </a:lnTo>
                  <a:lnTo>
                    <a:pt x="22210" y="3378"/>
                  </a:lnTo>
                  <a:cubicBezTo>
                    <a:pt x="23145" y="3378"/>
                    <a:pt x="23899" y="2625"/>
                    <a:pt x="23899" y="1689"/>
                  </a:cubicBezTo>
                  <a:cubicBezTo>
                    <a:pt x="23899" y="753"/>
                    <a:pt x="23145" y="0"/>
                    <a:pt x="22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18e8673ae29_2_3"/>
            <p:cNvSpPr/>
            <p:nvPr/>
          </p:nvSpPr>
          <p:spPr>
            <a:xfrm>
              <a:off x="2607450" y="1975175"/>
              <a:ext cx="616300" cy="134125"/>
            </a:xfrm>
            <a:custGeom>
              <a:rect b="b" l="l" r="r" t="t"/>
              <a:pathLst>
                <a:path extrusionOk="0" h="5365" w="24652">
                  <a:moveTo>
                    <a:pt x="0" y="0"/>
                  </a:moveTo>
                  <a:lnTo>
                    <a:pt x="0" y="731"/>
                  </a:lnTo>
                  <a:lnTo>
                    <a:pt x="1073" y="731"/>
                  </a:lnTo>
                  <a:lnTo>
                    <a:pt x="1073" y="5364"/>
                  </a:lnTo>
                  <a:lnTo>
                    <a:pt x="1804" y="5364"/>
                  </a:lnTo>
                  <a:lnTo>
                    <a:pt x="1804" y="731"/>
                  </a:lnTo>
                  <a:lnTo>
                    <a:pt x="3767" y="731"/>
                  </a:lnTo>
                  <a:lnTo>
                    <a:pt x="3767" y="5364"/>
                  </a:lnTo>
                  <a:lnTo>
                    <a:pt x="4474" y="5364"/>
                  </a:lnTo>
                  <a:lnTo>
                    <a:pt x="4474" y="731"/>
                  </a:lnTo>
                  <a:lnTo>
                    <a:pt x="6437" y="731"/>
                  </a:lnTo>
                  <a:lnTo>
                    <a:pt x="6437" y="5364"/>
                  </a:lnTo>
                  <a:lnTo>
                    <a:pt x="7168" y="5364"/>
                  </a:lnTo>
                  <a:lnTo>
                    <a:pt x="7168" y="731"/>
                  </a:lnTo>
                  <a:lnTo>
                    <a:pt x="9108" y="731"/>
                  </a:lnTo>
                  <a:lnTo>
                    <a:pt x="9108" y="5364"/>
                  </a:lnTo>
                  <a:lnTo>
                    <a:pt x="9838" y="5364"/>
                  </a:lnTo>
                  <a:lnTo>
                    <a:pt x="9838" y="731"/>
                  </a:lnTo>
                  <a:lnTo>
                    <a:pt x="11778" y="731"/>
                  </a:lnTo>
                  <a:lnTo>
                    <a:pt x="11778" y="5364"/>
                  </a:lnTo>
                  <a:lnTo>
                    <a:pt x="12509" y="5364"/>
                  </a:lnTo>
                  <a:lnTo>
                    <a:pt x="12509" y="731"/>
                  </a:lnTo>
                  <a:lnTo>
                    <a:pt x="14472" y="731"/>
                  </a:lnTo>
                  <a:lnTo>
                    <a:pt x="14472" y="5364"/>
                  </a:lnTo>
                  <a:lnTo>
                    <a:pt x="15179" y="5364"/>
                  </a:lnTo>
                  <a:lnTo>
                    <a:pt x="15179" y="731"/>
                  </a:lnTo>
                  <a:lnTo>
                    <a:pt x="17142" y="731"/>
                  </a:lnTo>
                  <a:lnTo>
                    <a:pt x="17142" y="5364"/>
                  </a:lnTo>
                  <a:lnTo>
                    <a:pt x="17873" y="5364"/>
                  </a:lnTo>
                  <a:lnTo>
                    <a:pt x="17873" y="731"/>
                  </a:lnTo>
                  <a:lnTo>
                    <a:pt x="19813" y="731"/>
                  </a:lnTo>
                  <a:lnTo>
                    <a:pt x="19813" y="5364"/>
                  </a:lnTo>
                  <a:lnTo>
                    <a:pt x="20543" y="5364"/>
                  </a:lnTo>
                  <a:lnTo>
                    <a:pt x="20543" y="731"/>
                  </a:lnTo>
                  <a:lnTo>
                    <a:pt x="22483" y="731"/>
                  </a:lnTo>
                  <a:lnTo>
                    <a:pt x="22483" y="5364"/>
                  </a:lnTo>
                  <a:lnTo>
                    <a:pt x="23214" y="5364"/>
                  </a:lnTo>
                  <a:lnTo>
                    <a:pt x="23214" y="731"/>
                  </a:lnTo>
                  <a:lnTo>
                    <a:pt x="24652" y="731"/>
                  </a:lnTo>
                  <a:lnTo>
                    <a:pt x="246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18e8673ae29_2_3"/>
            <p:cNvSpPr/>
            <p:nvPr/>
          </p:nvSpPr>
          <p:spPr>
            <a:xfrm>
              <a:off x="2202875" y="1613975"/>
              <a:ext cx="272775" cy="281900"/>
            </a:xfrm>
            <a:custGeom>
              <a:rect b="b" l="l" r="r" t="t"/>
              <a:pathLst>
                <a:path extrusionOk="0" h="11276" w="10911">
                  <a:moveTo>
                    <a:pt x="0" y="0"/>
                  </a:moveTo>
                  <a:lnTo>
                    <a:pt x="0" y="11276"/>
                  </a:lnTo>
                  <a:lnTo>
                    <a:pt x="10911" y="11276"/>
                  </a:lnTo>
                  <a:lnTo>
                    <a:pt x="10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18e8673ae29_2_3"/>
            <p:cNvSpPr/>
            <p:nvPr/>
          </p:nvSpPr>
          <p:spPr>
            <a:xfrm>
              <a:off x="2189175" y="1613975"/>
              <a:ext cx="299600" cy="127825"/>
            </a:xfrm>
            <a:custGeom>
              <a:rect b="b" l="l" r="r" t="t"/>
              <a:pathLst>
                <a:path extrusionOk="0" h="5113" w="11984">
                  <a:moveTo>
                    <a:pt x="1" y="0"/>
                  </a:moveTo>
                  <a:lnTo>
                    <a:pt x="1" y="5113"/>
                  </a:lnTo>
                  <a:lnTo>
                    <a:pt x="11984" y="5113"/>
                  </a:lnTo>
                  <a:lnTo>
                    <a:pt x="1198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g18e8673ae29_2_3"/>
          <p:cNvSpPr txBox="1"/>
          <p:nvPr>
            <p:ph idx="1" type="subTitle"/>
          </p:nvPr>
        </p:nvSpPr>
        <p:spPr>
          <a:xfrm>
            <a:off x="5078675" y="2701450"/>
            <a:ext cx="3393900" cy="518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What kind of voyage can you afford?</a:t>
            </a:r>
            <a:endParaRPr/>
          </a:p>
        </p:txBody>
      </p:sp>
      <p:sp>
        <p:nvSpPr>
          <p:cNvPr id="343" name="Google Shape;343;g18e8673ae29_2_3"/>
          <p:cNvSpPr/>
          <p:nvPr/>
        </p:nvSpPr>
        <p:spPr>
          <a:xfrm>
            <a:off x="0" y="3493474"/>
            <a:ext cx="9144046" cy="110033"/>
          </a:xfrm>
          <a:custGeom>
            <a:rect b="b" l="l" r="r" t="t"/>
            <a:pathLst>
              <a:path extrusionOk="0" h="3405" w="282966">
                <a:moveTo>
                  <a:pt x="1" y="0"/>
                </a:moveTo>
                <a:lnTo>
                  <a:pt x="1" y="3405"/>
                </a:lnTo>
                <a:lnTo>
                  <a:pt x="282965" y="3405"/>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18e8673ae29_2_3"/>
          <p:cNvSpPr/>
          <p:nvPr/>
        </p:nvSpPr>
        <p:spPr>
          <a:xfrm>
            <a:off x="0" y="3658053"/>
            <a:ext cx="9144046" cy="82339"/>
          </a:xfrm>
          <a:custGeom>
            <a:rect b="b" l="l" r="r" t="t"/>
            <a:pathLst>
              <a:path extrusionOk="0" h="2548" w="282966">
                <a:moveTo>
                  <a:pt x="1" y="1"/>
                </a:moveTo>
                <a:lnTo>
                  <a:pt x="1" y="2547"/>
                </a:lnTo>
                <a:lnTo>
                  <a:pt x="282965" y="2547"/>
                </a:lnTo>
                <a:lnTo>
                  <a:pt x="2829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18e8673ae29_2_3"/>
          <p:cNvSpPr/>
          <p:nvPr/>
        </p:nvSpPr>
        <p:spPr>
          <a:xfrm>
            <a:off x="0" y="3811516"/>
            <a:ext cx="9144046" cy="54871"/>
          </a:xfrm>
          <a:custGeom>
            <a:rect b="b" l="l" r="r" t="t"/>
            <a:pathLst>
              <a:path extrusionOk="0" h="1698" w="282966">
                <a:moveTo>
                  <a:pt x="1" y="0"/>
                </a:moveTo>
                <a:lnTo>
                  <a:pt x="1" y="1698"/>
                </a:lnTo>
                <a:lnTo>
                  <a:pt x="282965" y="1698"/>
                </a:lnTo>
                <a:lnTo>
                  <a:pt x="28296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8e8673ae29_2_47"/>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The Budget</a:t>
            </a:r>
            <a:endParaRPr/>
          </a:p>
        </p:txBody>
      </p:sp>
      <p:sp>
        <p:nvSpPr>
          <p:cNvPr id="351" name="Google Shape;351;g18e8673ae29_2_47"/>
          <p:cNvSpPr txBox="1"/>
          <p:nvPr>
            <p:ph idx="1" type="body"/>
          </p:nvPr>
        </p:nvSpPr>
        <p:spPr>
          <a:xfrm>
            <a:off x="459450" y="1422550"/>
            <a:ext cx="8215800" cy="323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Just like taking a cruise, there is a cost to purchasing a home and deciding on your budget is an important first step.</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You will need to ask yourself:</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How much can I afford for a monthly payment?</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Do I have the funds available for any down payment or closing costs that will be needed?</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What other housing costs should I consider?</a:t>
            </a:r>
            <a:endParaRPr sz="15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8e8673ae29_2_52"/>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Monthly Payment</a:t>
            </a:r>
            <a:endParaRPr/>
          </a:p>
        </p:txBody>
      </p:sp>
      <p:sp>
        <p:nvSpPr>
          <p:cNvPr id="357" name="Google Shape;357;g18e8673ae29_2_52"/>
          <p:cNvSpPr txBox="1"/>
          <p:nvPr>
            <p:ph idx="1" type="body"/>
          </p:nvPr>
        </p:nvSpPr>
        <p:spPr>
          <a:xfrm>
            <a:off x="459450" y="1422550"/>
            <a:ext cx="8215800" cy="323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Your monthly payment will consist of 4 main parts and in some cases, a couple of other items.</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 term for what makes up the payment is called </a:t>
            </a:r>
            <a:r>
              <a:rPr b="1" lang="en" sz="1500">
                <a:solidFill>
                  <a:srgbClr val="000000"/>
                </a:solidFill>
                <a:latin typeface="Arial"/>
                <a:ea typeface="Arial"/>
                <a:cs typeface="Arial"/>
                <a:sym typeface="Arial"/>
              </a:rPr>
              <a:t>PITI</a:t>
            </a:r>
            <a:r>
              <a:rPr lang="en" sz="1500">
                <a:solidFill>
                  <a:srgbClr val="000000"/>
                </a:solidFill>
                <a:latin typeface="Arial"/>
                <a:ea typeface="Arial"/>
                <a:cs typeface="Arial"/>
                <a:sym typeface="Arial"/>
              </a:rPr>
              <a:t>. That acronym stands for…</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b="1" lang="en" sz="1500">
                <a:solidFill>
                  <a:srgbClr val="000000"/>
                </a:solidFill>
                <a:latin typeface="Arial"/>
                <a:ea typeface="Arial"/>
                <a:cs typeface="Arial"/>
                <a:sym typeface="Arial"/>
              </a:rPr>
              <a:t>P</a:t>
            </a:r>
            <a:r>
              <a:rPr lang="en" sz="1500">
                <a:solidFill>
                  <a:srgbClr val="000000"/>
                </a:solidFill>
                <a:latin typeface="Arial"/>
                <a:ea typeface="Arial"/>
                <a:cs typeface="Arial"/>
                <a:sym typeface="Arial"/>
              </a:rPr>
              <a:t>rincipal</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b="1" lang="en" sz="1500">
                <a:solidFill>
                  <a:srgbClr val="000000"/>
                </a:solidFill>
                <a:latin typeface="Arial"/>
                <a:ea typeface="Arial"/>
                <a:cs typeface="Arial"/>
                <a:sym typeface="Arial"/>
              </a:rPr>
              <a:t>I</a:t>
            </a:r>
            <a:r>
              <a:rPr lang="en" sz="1500">
                <a:solidFill>
                  <a:srgbClr val="000000"/>
                </a:solidFill>
                <a:latin typeface="Arial"/>
                <a:ea typeface="Arial"/>
                <a:cs typeface="Arial"/>
                <a:sym typeface="Arial"/>
              </a:rPr>
              <a:t>nterest</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b="1" lang="en" sz="1500">
                <a:solidFill>
                  <a:srgbClr val="000000"/>
                </a:solidFill>
                <a:latin typeface="Arial"/>
                <a:ea typeface="Arial"/>
                <a:cs typeface="Arial"/>
                <a:sym typeface="Arial"/>
              </a:rPr>
              <a:t>T</a:t>
            </a:r>
            <a:r>
              <a:rPr lang="en" sz="1500">
                <a:solidFill>
                  <a:srgbClr val="000000"/>
                </a:solidFill>
                <a:latin typeface="Arial"/>
                <a:ea typeface="Arial"/>
                <a:cs typeface="Arial"/>
                <a:sym typeface="Arial"/>
              </a:rPr>
              <a:t>axes (Property)</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b="1" lang="en" sz="1500">
                <a:solidFill>
                  <a:srgbClr val="000000"/>
                </a:solidFill>
                <a:latin typeface="Arial"/>
                <a:ea typeface="Arial"/>
                <a:cs typeface="Arial"/>
                <a:sym typeface="Arial"/>
              </a:rPr>
              <a:t>I</a:t>
            </a:r>
            <a:r>
              <a:rPr lang="en" sz="1500">
                <a:solidFill>
                  <a:srgbClr val="000000"/>
                </a:solidFill>
                <a:latin typeface="Arial"/>
                <a:ea typeface="Arial"/>
                <a:cs typeface="Arial"/>
                <a:sym typeface="Arial"/>
              </a:rPr>
              <a:t>nsurance (Homeowner’s)</a:t>
            </a:r>
            <a:endParaRPr sz="1500">
              <a:solidFill>
                <a:srgbClr val="000000"/>
              </a:solidFill>
              <a:latin typeface="Arial"/>
              <a:ea typeface="Arial"/>
              <a:cs typeface="Arial"/>
              <a:sym typeface="Arial"/>
            </a:endParaRPr>
          </a:p>
          <a:p>
            <a:pPr indent="0" lvl="0" marL="45720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You may also have: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Monthly Mortgage Insurance</a:t>
            </a:r>
            <a:endParaRPr sz="1500">
              <a:solidFill>
                <a:srgbClr val="000000"/>
              </a:solidFill>
              <a:latin typeface="Arial"/>
              <a:ea typeface="Arial"/>
              <a:cs typeface="Arial"/>
              <a:sym typeface="Arial"/>
            </a:endParaRPr>
          </a:p>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Homeowner’s Association (HOA) Dues</a:t>
            </a:r>
            <a:endParaRPr sz="15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8e8673ae29_2_57"/>
          <p:cNvSpPr txBox="1"/>
          <p:nvPr>
            <p:ph type="title"/>
          </p:nvPr>
        </p:nvSpPr>
        <p:spPr>
          <a:xfrm>
            <a:off x="662100" y="535800"/>
            <a:ext cx="7810500" cy="653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Down Payment</a:t>
            </a:r>
            <a:endParaRPr/>
          </a:p>
        </p:txBody>
      </p:sp>
      <p:sp>
        <p:nvSpPr>
          <p:cNvPr id="363" name="Google Shape;363;g18e8673ae29_2_57"/>
          <p:cNvSpPr txBox="1"/>
          <p:nvPr>
            <p:ph idx="1" type="body"/>
          </p:nvPr>
        </p:nvSpPr>
        <p:spPr>
          <a:xfrm>
            <a:off x="459450" y="1422550"/>
            <a:ext cx="8215800" cy="323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 amount of down payment needed will vary depending on the loan type/program you choose and your goals for the monthly payment.</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The down payment is a percentage of the PURCHASE PRICE.</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lang="en" sz="1500">
                <a:solidFill>
                  <a:srgbClr val="000000"/>
                </a:solidFill>
                <a:latin typeface="Arial"/>
                <a:ea typeface="Arial"/>
                <a:cs typeface="Arial"/>
                <a:sym typeface="Arial"/>
              </a:rPr>
              <a:t>Your loan officer will discuss in detail these options with you and what effect each option will have on your loan.</a:t>
            </a:r>
            <a:endParaRPr sz="15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atic Cruises Marketing Plan by Slidesgo">
  <a:themeElements>
    <a:clrScheme name="Simple Light">
      <a:dk1>
        <a:srgbClr val="247BA0"/>
      </a:dk1>
      <a:lt1>
        <a:srgbClr val="FFFFFF"/>
      </a:lt1>
      <a:dk2>
        <a:srgbClr val="D3EDBE"/>
      </a:dk2>
      <a:lt2>
        <a:srgbClr val="C4FFF9"/>
      </a:lt2>
      <a:accent1>
        <a:srgbClr val="70C1B3"/>
      </a:accent1>
      <a:accent2>
        <a:srgbClr val="B2DBBF"/>
      </a:accent2>
      <a:accent3>
        <a:srgbClr val="90CBA3"/>
      </a:accent3>
      <a:accent4>
        <a:srgbClr val="FF1654"/>
      </a:accent4>
      <a:accent5>
        <a:srgbClr val="4A9EAA"/>
      </a:accent5>
      <a:accent6>
        <a:srgbClr val="C4FFF9"/>
      </a:accent6>
      <a:hlink>
        <a:srgbClr val="247B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