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5" r:id="rId5"/>
    <p:sldId id="276" r:id="rId6"/>
    <p:sldId id="277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Slash or Virgule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Slash or </a:t>
            </a:r>
            <a:r>
              <a:rPr lang="en-US" dirty="0" smtClean="0"/>
              <a:t>Virgule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Referred to as the forward </a:t>
            </a:r>
            <a:r>
              <a:rPr lang="en-US" dirty="0" smtClean="0"/>
              <a:t>slash, the </a:t>
            </a:r>
            <a:r>
              <a:rPr lang="en-US" dirty="0"/>
              <a:t>oblique, </a:t>
            </a:r>
            <a:r>
              <a:rPr lang="en-US" dirty="0" smtClean="0"/>
              <a:t>the </a:t>
            </a:r>
            <a:r>
              <a:rPr lang="en-US" dirty="0" err="1"/>
              <a:t>separatrix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slant, </a:t>
            </a:r>
            <a:r>
              <a:rPr lang="en-US" dirty="0" smtClean="0"/>
              <a:t>the </a:t>
            </a:r>
            <a:r>
              <a:rPr lang="en-US" dirty="0"/>
              <a:t>solidus, </a:t>
            </a:r>
            <a:r>
              <a:rPr lang="en-US" dirty="0" smtClean="0"/>
              <a:t>the </a:t>
            </a:r>
            <a:r>
              <a:rPr lang="en-US" dirty="0"/>
              <a:t>shilling mark, </a:t>
            </a:r>
            <a:r>
              <a:rPr lang="en-US" dirty="0" smtClean="0"/>
              <a:t>and</a:t>
            </a:r>
            <a:r>
              <a:rPr lang="en-US" dirty="0"/>
              <a:t>, in England, </a:t>
            </a:r>
            <a:r>
              <a:rPr lang="en-US" dirty="0" smtClean="0"/>
              <a:t>the </a:t>
            </a:r>
            <a:r>
              <a:rPr lang="en-US" dirty="0"/>
              <a:t>stroke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Used to </a:t>
            </a:r>
            <a:r>
              <a:rPr lang="en-US" dirty="0"/>
              <a:t>separate interchangeable </a:t>
            </a:r>
            <a:r>
              <a:rPr lang="en-US" dirty="0" smtClean="0"/>
              <a:t>alternatives and </a:t>
            </a:r>
            <a:r>
              <a:rPr lang="en-US" dirty="0"/>
              <a:t>to divide lines of quoted poetry or </a:t>
            </a:r>
            <a:r>
              <a:rPr lang="en-US" dirty="0" smtClean="0"/>
              <a:t>verse.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Slash Separating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slash between words, as in and/or and he/she, indicates that either word is appropriate in the given context.</a:t>
            </a:r>
          </a:p>
          <a:p>
            <a:r>
              <a:rPr lang="en-US" dirty="0"/>
              <a:t>In these cases, no space is left before or after the slash.</a:t>
            </a:r>
          </a:p>
          <a:p>
            <a:r>
              <a:rPr lang="en-US" dirty="0"/>
              <a:t>Because extensive use of the slash can make writing choppy, consider using or instead.</a:t>
            </a:r>
          </a:p>
          <a:p>
            <a:r>
              <a:rPr lang="en-US" dirty="0"/>
              <a:t>If you are following MLA guidelines, avoid using the slash in formal prose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Examples: and/or, he/she, s/he, either/or, yes/no, pass/fail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7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Slash Marking Line Breaks </a:t>
            </a:r>
            <a:r>
              <a:rPr lang="en-US" dirty="0"/>
              <a:t>in </a:t>
            </a:r>
            <a:r>
              <a:rPr lang="en-US" dirty="0" smtClean="0"/>
              <a:t>Quoted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Except for very special emphasis, enclose a quotation of three (or fewer) lines of poetry in quotation marks as you would a short prose quotation.  </a:t>
            </a:r>
          </a:p>
          <a:p>
            <a:r>
              <a:rPr lang="en-US" sz="3400" dirty="0"/>
              <a:t>Indicate the divisions between the lines with a slash with a space on each side.</a:t>
            </a:r>
          </a:p>
          <a:p>
            <a:r>
              <a:rPr lang="en-US" sz="3400" dirty="0"/>
              <a:t>Quotations of poetry or verse must look like verse, not prose.  Keep all capital letters and punctuation used in the poem’s original format.</a:t>
            </a:r>
          </a:p>
          <a:p>
            <a:r>
              <a:rPr lang="en-US" sz="3400" dirty="0"/>
              <a:t>If you cite more than three lines of verse, format the passage like a block quotation and break the lines as they occur in the poem itself.  No slashes are required when quoting poetry this way.</a:t>
            </a:r>
          </a:p>
          <a:p>
            <a:r>
              <a:rPr lang="en-US" sz="3400" dirty="0" smtClean="0"/>
              <a:t>Example: </a:t>
            </a:r>
            <a:r>
              <a:rPr lang="en-US" sz="3400" dirty="0" err="1" smtClean="0"/>
              <a:t>Shel</a:t>
            </a:r>
            <a:r>
              <a:rPr lang="en-US" sz="3400" dirty="0" smtClean="0"/>
              <a:t> </a:t>
            </a:r>
            <a:r>
              <a:rPr lang="en-US" sz="3400" dirty="0"/>
              <a:t>Silverstein ends his poem “Listen to the </a:t>
            </a:r>
            <a:r>
              <a:rPr lang="en-US" sz="3400" dirty="0" err="1"/>
              <a:t>Mustn’ts</a:t>
            </a:r>
            <a:r>
              <a:rPr lang="en-US" sz="3400" dirty="0"/>
              <a:t>” with a piece of optimistic advice: “Then listen close to me— / Anything can happen, child, / ANYTHNG can be.”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Slash for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a slash to separate the numerator from the denominator in fractions.  </a:t>
            </a:r>
          </a:p>
          <a:p>
            <a:r>
              <a:rPr lang="en-US" dirty="0"/>
              <a:t>Use a hyphen to attach a whole number and a fraction.  </a:t>
            </a:r>
          </a:p>
          <a:p>
            <a:r>
              <a:rPr lang="en-US" dirty="0"/>
              <a:t>No spaces are left between the numbers, slashes, and hyphens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Examples: 2/3, 5-3/8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8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Slash for Web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Slashes are used in Web addresses.  </a:t>
            </a:r>
          </a:p>
          <a:p>
            <a:r>
              <a:rPr lang="en-US" dirty="0"/>
              <a:t>No spaces precede or follow slashes in Web addresses.</a:t>
            </a:r>
          </a:p>
          <a:p>
            <a:pPr lvl="1"/>
            <a:r>
              <a:rPr lang="en-US" dirty="0" smtClean="0"/>
              <a:t>Example: http</a:t>
            </a:r>
            <a:r>
              <a:rPr lang="en-US" dirty="0"/>
              <a:t>://www.uwf.edu/writelab/aids/minilessons/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9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Slash or Virgule</vt:lpstr>
      <vt:lpstr>The Slash Separating Alternatives</vt:lpstr>
      <vt:lpstr>The Slash Marking Line Breaks in Quoted Poetry</vt:lpstr>
      <vt:lpstr>The Slash for Fractions</vt:lpstr>
      <vt:lpstr>The Slash for Web Addresses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2019-04-12T19:40:46Z</dcterms:modified>
</cp:coreProperties>
</file>