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7" r:id="rId5"/>
    <p:sldId id="276" r:id="rId6"/>
    <p:sldId id="275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Punctuating Quotations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and Periods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comma comes before a direct quotation, place it outside of the quotation marks.</a:t>
            </a:r>
          </a:p>
          <a:p>
            <a:pPr lvl="1"/>
            <a:r>
              <a:rPr lang="en-US" dirty="0"/>
              <a:t>John stood up and said, “Today is the day.”</a:t>
            </a:r>
          </a:p>
          <a:p>
            <a:r>
              <a:rPr lang="en-US" dirty="0"/>
              <a:t>When a comma comes after a direct quotation, it goes inside of the quotation marks.</a:t>
            </a:r>
          </a:p>
          <a:p>
            <a:pPr lvl="1"/>
            <a:r>
              <a:rPr lang="en-US" dirty="0"/>
              <a:t>“When I grow up, I want to be an astronaut,” the toddler said proudly.</a:t>
            </a:r>
          </a:p>
          <a:p>
            <a:r>
              <a:rPr lang="en-US" dirty="0"/>
              <a:t>Periods always go inside quotations marks. </a:t>
            </a:r>
          </a:p>
          <a:p>
            <a:pPr lvl="1"/>
            <a:r>
              <a:rPr lang="en-US" dirty="0"/>
              <a:t>The dog said “woof.”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Semicolons and Colons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place semicolons and colons outside of quotation marks. </a:t>
            </a:r>
          </a:p>
          <a:p>
            <a:pPr lvl="1"/>
            <a:r>
              <a:rPr lang="en-US" dirty="0"/>
              <a:t>The graffito on a bathroom wall reads “ESP should be outlawed”; underneath this quote is “I knew you’d say that!”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3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Exclamation </a:t>
            </a:r>
            <a:r>
              <a:rPr lang="en-US" dirty="0" smtClean="0"/>
              <a:t>Points </a:t>
            </a:r>
            <a:r>
              <a:rPr lang="en-US" dirty="0"/>
              <a:t>and </a:t>
            </a:r>
            <a:r>
              <a:rPr lang="en-US" dirty="0" smtClean="0"/>
              <a:t>Question Marks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Exclamation points and question marks can go inside or outside of quotation marks. </a:t>
            </a:r>
          </a:p>
          <a:p>
            <a:r>
              <a:rPr lang="en-US" dirty="0"/>
              <a:t>If a quotation is making an exclamation or asking a question, place the exclamation point or question mark inside of the end quotation.</a:t>
            </a:r>
          </a:p>
          <a:p>
            <a:pPr lvl="1"/>
            <a:r>
              <a:rPr lang="en-US" dirty="0"/>
              <a:t>Which philosopher said, “I think; therefore, I am”?</a:t>
            </a:r>
          </a:p>
          <a:p>
            <a:pPr lvl="1"/>
            <a:r>
              <a:rPr lang="en-US" dirty="0"/>
              <a:t>The guard yelled, “Halt!”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1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Quotes within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quoting a quote within a quote, use double quotes on the outside quote and single quotes on the inside. </a:t>
            </a:r>
          </a:p>
          <a:p>
            <a:pPr lvl="1"/>
            <a:r>
              <a:rPr lang="en-US" dirty="0"/>
              <a:t>Dr. Feinstein opened his lecture by saying, “Albert Einstein reminded us that ‘Great spirits always receive violent opposition from mediocre minds.’”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66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287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Commas and Periods</vt:lpstr>
      <vt:lpstr>Semicolons and Colons</vt:lpstr>
      <vt:lpstr>Exclamation Points and Question Marks</vt:lpstr>
      <vt:lpstr>Quotes within quotes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17</cp:revision>
  <dcterms:created xsi:type="dcterms:W3CDTF">2018-05-29T16:49:48Z</dcterms:created>
  <dcterms:modified xsi:type="dcterms:W3CDTF">2019-04-12T19:37:09Z</dcterms:modified>
</cp:coreProperties>
</file>