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9"/>
  </p:notesMasterIdLst>
  <p:sldIdLst>
    <p:sldId id="257" r:id="rId3"/>
    <p:sldId id="275" r:id="rId4"/>
    <p:sldId id="273" r:id="rId5"/>
    <p:sldId id="276" r:id="rId6"/>
    <p:sldId id="277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24" d="100"/>
          <a:sy n="124" d="100"/>
        </p:scale>
        <p:origin x="114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i="1" dirty="0"/>
              <a:t>Its</a:t>
            </a:r>
            <a:r>
              <a:rPr lang="en-US" dirty="0"/>
              <a:t>, </a:t>
            </a:r>
            <a:r>
              <a:rPr lang="en-US" i="1" dirty="0" smtClean="0"/>
              <a:t>It’s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i="1" dirty="0"/>
              <a:t>Its’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“Its” is the possessive of “it</a:t>
            </a:r>
            <a:r>
              <a:rPr lang="en-US" dirty="0" smtClean="0"/>
              <a:t>.”</a:t>
            </a:r>
          </a:p>
          <a:p>
            <a:r>
              <a:rPr lang="en-US" dirty="0"/>
              <a:t>Incorrect: </a:t>
            </a:r>
            <a:r>
              <a:rPr lang="en-US" dirty="0" smtClean="0"/>
              <a:t>The </a:t>
            </a:r>
            <a:r>
              <a:rPr lang="en-US" dirty="0"/>
              <a:t>giant fish had razor-sharp teeth in it’s mouth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Correct: </a:t>
            </a:r>
            <a:r>
              <a:rPr lang="en-US" dirty="0" smtClean="0"/>
              <a:t>The </a:t>
            </a:r>
            <a:r>
              <a:rPr lang="en-US" dirty="0"/>
              <a:t>giant fish had razor-sharp teeth in its mouth.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32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“It’s” is the contraction for “it </a:t>
            </a:r>
            <a:r>
              <a:rPr lang="en-US" dirty="0" smtClean="0"/>
              <a:t>is” and “it has.”</a:t>
            </a:r>
          </a:p>
          <a:p>
            <a:r>
              <a:rPr lang="en-US" dirty="0" smtClean="0"/>
              <a:t>Incorrect: Its </a:t>
            </a:r>
            <a:r>
              <a:rPr lang="en-US" dirty="0"/>
              <a:t>possible that we have angered her in some way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Correct: It’s </a:t>
            </a:r>
            <a:r>
              <a:rPr lang="en-US" dirty="0"/>
              <a:t>possible that we have angered her in some way.</a:t>
            </a:r>
          </a:p>
          <a:p>
            <a:r>
              <a:rPr lang="en-US" dirty="0" smtClean="0"/>
              <a:t>Incorrect: Its </a:t>
            </a:r>
            <a:r>
              <a:rPr lang="en-US" dirty="0"/>
              <a:t>been several years since the company’s financial records were audited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Correct: It’s </a:t>
            </a:r>
            <a:r>
              <a:rPr lang="en-US" dirty="0"/>
              <a:t>been several years since the company’s financial records were audited.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Its’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“Its’” is not a word and should never be 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384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(Its, It’s, Its’) </a:t>
            </a:r>
            <a:r>
              <a:rPr lang="en-US" dirty="0"/>
              <a:t>never too late to say that you are </a:t>
            </a:r>
            <a:r>
              <a:rPr lang="en-US" dirty="0" smtClean="0"/>
              <a:t>sorry.</a:t>
            </a:r>
          </a:p>
          <a:p>
            <a:pPr lvl="1"/>
            <a:r>
              <a:rPr lang="en-US" dirty="0" smtClean="0"/>
              <a:t>It’s</a:t>
            </a:r>
          </a:p>
          <a:p>
            <a:r>
              <a:rPr lang="en-US" dirty="0"/>
              <a:t>The Supreme Court has refused to open </a:t>
            </a:r>
            <a:r>
              <a:rPr lang="en-US" dirty="0" smtClean="0"/>
              <a:t>(its</a:t>
            </a:r>
            <a:r>
              <a:rPr lang="en-US" dirty="0"/>
              <a:t>, </a:t>
            </a:r>
            <a:r>
              <a:rPr lang="en-US" dirty="0" smtClean="0"/>
              <a:t>it’s, its’) </a:t>
            </a:r>
            <a:r>
              <a:rPr lang="en-US" dirty="0"/>
              <a:t>doors to live television coverage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its</a:t>
            </a:r>
          </a:p>
          <a:p>
            <a:r>
              <a:rPr lang="en-US" dirty="0"/>
              <a:t>The committee will announce (it’s, its, its’) findings today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its</a:t>
            </a:r>
          </a:p>
          <a:p>
            <a:r>
              <a:rPr lang="en-US" dirty="0"/>
              <a:t>The film was modified from (it’s, its, its’) original version, and (it’s, its, its’) now available on video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ts</a:t>
            </a:r>
          </a:p>
          <a:p>
            <a:pPr lvl="1"/>
            <a:r>
              <a:rPr lang="en-US" dirty="0" smtClean="0"/>
              <a:t>it’s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21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267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Office Theme</vt:lpstr>
      <vt:lpstr>Writing Lab</vt:lpstr>
      <vt:lpstr>Its</vt:lpstr>
      <vt:lpstr>It’s</vt:lpstr>
      <vt:lpstr>Its’</vt:lpstr>
      <vt:lpstr>Let’s Practice!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19</cp:revision>
  <dcterms:created xsi:type="dcterms:W3CDTF">2018-05-29T16:49:48Z</dcterms:created>
  <dcterms:modified xsi:type="dcterms:W3CDTF">2019-04-12T19:00:33Z</dcterms:modified>
</cp:coreProperties>
</file>