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75" r:id="rId5"/>
    <p:sldId id="276" r:id="rId6"/>
    <p:sldId id="277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0" d="100"/>
          <a:sy n="100" d="100"/>
        </p:scale>
        <p:origin x="-12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uwf.edu/cassh/support-resources/the-uwf-writing-lab/" TargetMode="External"/><Relationship Id="rId3" Type="http://schemas.openxmlformats.org/officeDocument/2006/relationships/hyperlink" Target="https://uwf.edu/cassh/support-resources/the-uwf-writing-lab/expand-your-skills/mini-lessons-for-gramm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New Tai Lue" panose="020B0502040204020203" pitchFamily="34" charset="0"/>
              </a:rPr>
              <a:t>Diction: Accept vs. 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New Tai Lue" panose="020B0502040204020203" pitchFamily="34" charset="0"/>
              </a:rPr>
              <a:t>Except; Advice vs. Advise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Accept vs. Except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Accept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is always a verb. It means “to take  or receive, consent to receive; say yes to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.”</a:t>
            </a:r>
            <a:endParaRPr lang="en-US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altLang="en-US" i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Except</a:t>
            </a:r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is most commonly used as a preposition meaning “but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.”</a:t>
            </a:r>
            <a:endParaRPr lang="en-US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 similarity in sound often causes confusion in the use of these two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Practice: </a:t>
            </a:r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Accept vs. Except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 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(accepted/excepted) </a:t>
            </a:r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 invitation to the party.</a:t>
            </a:r>
          </a:p>
          <a:p>
            <a:pPr lvl="1"/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 accepted the invitation to the party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  <a:endParaRPr lang="en-US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All the employees (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accept/except) </a:t>
            </a:r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Bill received a bonus.</a:t>
            </a:r>
          </a:p>
          <a:p>
            <a:pPr lvl="1"/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All the employees except Bill received a bonus.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8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Advice vs. Advise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Advice is a noun meaning “counsel or recommendation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.”</a:t>
            </a:r>
            <a:endParaRPr lang="en-US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Advise, the verb, means “to counsel or recommend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  <a:endParaRPr lang="en-US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 similarity in spelling often causes confusion in the use of these two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8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Practice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: Advice </a:t>
            </a:r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vs. Advise</a:t>
            </a:r>
            <a:endParaRPr 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Do not 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(advice/advise) </a:t>
            </a:r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others unless you give helpful 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(advice/advise.)</a:t>
            </a:r>
            <a:endParaRPr lang="en-US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lvl="1"/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Do not advise others unless you give helpful advice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.</a:t>
            </a:r>
            <a:endParaRPr lang="en-US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 </a:t>
            </a:r>
            <a:r>
              <a:rPr lang="en-US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(advise/advice) </a:t>
            </a:r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you to take the advise/advice of your attorney.</a:t>
            </a:r>
          </a:p>
          <a:p>
            <a:pPr lvl="1"/>
            <a:r>
              <a:rPr lang="en-US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 advise you to take the advice of your attorney.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4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274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Office Theme</vt:lpstr>
      <vt:lpstr>Writing Lab</vt:lpstr>
      <vt:lpstr>Accept vs. Except</vt:lpstr>
      <vt:lpstr>Practice: Accept vs. Except</vt:lpstr>
      <vt:lpstr>Advice vs. Advise</vt:lpstr>
      <vt:lpstr>Practice: Advice vs. Advise</vt:lpstr>
      <vt:lpstr>That’s all, folks!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Mackenzie Zimmer</cp:lastModifiedBy>
  <cp:revision>20</cp:revision>
  <dcterms:created xsi:type="dcterms:W3CDTF">2018-05-29T16:49:48Z</dcterms:created>
  <dcterms:modified xsi:type="dcterms:W3CDTF">2019-04-16T16:57:24Z</dcterms:modified>
</cp:coreProperties>
</file>