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9"/>
  </p:notesMasterIdLst>
  <p:sldIdLst>
    <p:sldId id="257" r:id="rId3"/>
    <p:sldId id="273" r:id="rId4"/>
    <p:sldId id="275" r:id="rId5"/>
    <p:sldId id="276" r:id="rId6"/>
    <p:sldId id="277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99" autoAdjust="0"/>
  </p:normalViewPr>
  <p:slideViewPr>
    <p:cSldViewPr snapToGrid="0">
      <p:cViewPr varScale="1">
        <p:scale>
          <a:sx n="124" d="100"/>
          <a:sy n="124" d="100"/>
        </p:scale>
        <p:origin x="114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AE70E-F078-46F1-89B4-57599DC27663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C8D7-DF53-4528-AC35-436D22C1C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5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4227225"/>
            <a:ext cx="7772400" cy="1291419"/>
          </a:xfrm>
        </p:spPr>
        <p:txBody>
          <a:bodyPr anchor="b">
            <a:noAutofit/>
          </a:bodyPr>
          <a:lstStyle>
            <a:lvl1pPr algn="ctr">
              <a:defRPr sz="4000" b="1">
                <a:solidFill>
                  <a:srgbClr val="0069A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56119"/>
            <a:ext cx="6858000" cy="46844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69A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0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48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C:\Users\rphelps\Desktop\WritingLab_PrimaryHorizontal_Spot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9" r="9625"/>
          <a:stretch/>
        </p:blipFill>
        <p:spPr bwMode="auto">
          <a:xfrm>
            <a:off x="6867609" y="5556382"/>
            <a:ext cx="1714500" cy="9766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800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9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03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4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51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56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59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87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8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3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3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24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8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18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906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C6242-8C72-4700-A8AD-64E8A854F16C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49B65-029B-45B5-A0AA-B88C4CD9A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9A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wf.edu/cassh/support-resources/the-uwf-writing-lab/expand-your-skills/mini-lessons-for-grammar/" TargetMode="External"/><Relationship Id="rId2" Type="http://schemas.openxmlformats.org/officeDocument/2006/relationships/hyperlink" Target="https://uwf.edu/cassh/support-resources/the-uwf-writing-lab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181" y="5591230"/>
            <a:ext cx="7119938" cy="468443"/>
          </a:xfrm>
        </p:spPr>
        <p:txBody>
          <a:bodyPr>
            <a:noAutofit/>
          </a:bodyPr>
          <a:lstStyle/>
          <a:p>
            <a:r>
              <a:rPr lang="en-US" dirty="0"/>
              <a:t>Diction: </a:t>
            </a:r>
            <a:br>
              <a:rPr lang="en-US" dirty="0"/>
            </a:br>
            <a:r>
              <a:rPr lang="en-US" dirty="0"/>
              <a:t>All together and Altogether; All ready and Already</a:t>
            </a:r>
          </a:p>
        </p:txBody>
      </p:sp>
    </p:spTree>
    <p:extLst>
      <p:ext uri="{BB962C8B-B14F-4D97-AF65-F5344CB8AC3E}">
        <p14:creationId xmlns:p14="http://schemas.microsoft.com/office/powerpoint/2010/main" val="339832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F9A10-A759-4B0E-A9D9-4889007B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ready vs. Already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59E8C-BBE2-4F87-83C6-64048B1F2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“All ready</a:t>
            </a:r>
            <a:r>
              <a:rPr lang="en-US" dirty="0"/>
              <a:t>,</a:t>
            </a:r>
            <a:r>
              <a:rPr lang="en-US" dirty="0" smtClean="0"/>
              <a:t>” </a:t>
            </a:r>
            <a:r>
              <a:rPr lang="en-US" dirty="0"/>
              <a:t>a pronoun plus an adjective, means “all ready” or “everyone is ready.”</a:t>
            </a:r>
            <a:r>
              <a:rPr lang="en-US" i="1" dirty="0"/>
              <a:t> </a:t>
            </a:r>
            <a:endParaRPr lang="en-US" i="1" dirty="0" smtClean="0"/>
          </a:p>
          <a:p>
            <a:r>
              <a:rPr lang="en-US" dirty="0" smtClean="0"/>
              <a:t>“Already” </a:t>
            </a:r>
            <a:r>
              <a:rPr lang="en-US" dirty="0"/>
              <a:t>is an adverb meaning “previously” or “by a particular time.”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6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ready vs. </a:t>
            </a:r>
            <a:r>
              <a:rPr lang="en-US" smtClean="0"/>
              <a:t>Already examples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guests have </a:t>
            </a:r>
            <a:r>
              <a:rPr lang="en-US" i="1" dirty="0"/>
              <a:t>already</a:t>
            </a:r>
            <a:r>
              <a:rPr lang="en-US" dirty="0"/>
              <a:t> arrived.</a:t>
            </a:r>
          </a:p>
          <a:p>
            <a:endParaRPr lang="en-US" dirty="0"/>
          </a:p>
          <a:p>
            <a:r>
              <a:rPr lang="en-US" dirty="0"/>
              <a:t>We are </a:t>
            </a:r>
            <a:r>
              <a:rPr lang="en-US" i="1" dirty="0"/>
              <a:t>all ready </a:t>
            </a:r>
            <a:r>
              <a:rPr lang="en-US" dirty="0"/>
              <a:t>for the concert to begin.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9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 vs. Altogether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“All </a:t>
            </a:r>
            <a:r>
              <a:rPr lang="en-US" dirty="0"/>
              <a:t>together</a:t>
            </a:r>
            <a:r>
              <a:rPr lang="en-US" dirty="0" smtClean="0"/>
              <a:t>,” </a:t>
            </a:r>
            <a:r>
              <a:rPr lang="en-US" dirty="0"/>
              <a:t>like </a:t>
            </a:r>
            <a:r>
              <a:rPr lang="en-US" dirty="0" smtClean="0"/>
              <a:t>“all </a:t>
            </a:r>
            <a:r>
              <a:rPr lang="en-US" dirty="0"/>
              <a:t>ready</a:t>
            </a:r>
            <a:r>
              <a:rPr lang="en-US" dirty="0" smtClean="0"/>
              <a:t>,” </a:t>
            </a:r>
            <a:r>
              <a:rPr lang="en-US" dirty="0"/>
              <a:t>is a pronoun plus an adjective. It means “all are together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 “Altogether” </a:t>
            </a:r>
            <a:r>
              <a:rPr lang="en-US" dirty="0"/>
              <a:t>is an adverb meaning “entirely.”</a:t>
            </a:r>
          </a:p>
        </p:txBody>
      </p:sp>
    </p:spTree>
    <p:extLst>
      <p:ext uri="{BB962C8B-B14F-4D97-AF65-F5344CB8AC3E}">
        <p14:creationId xmlns:p14="http://schemas.microsoft.com/office/powerpoint/2010/main" val="125990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together vs. Altogether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have an </a:t>
            </a:r>
            <a:r>
              <a:rPr lang="en-US" i="1" dirty="0"/>
              <a:t>altogether</a:t>
            </a:r>
            <a:r>
              <a:rPr lang="en-US" dirty="0"/>
              <a:t> different impression of Mr. T.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Webbs</a:t>
            </a:r>
            <a:r>
              <a:rPr lang="en-US" dirty="0"/>
              <a:t> were </a:t>
            </a:r>
            <a:r>
              <a:rPr lang="en-US" i="1" dirty="0"/>
              <a:t>all together </a:t>
            </a:r>
            <a:r>
              <a:rPr lang="en-US" dirty="0"/>
              <a:t>at Christmas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0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all, folks!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lesson is part of the UWF Writing Lab Grammar Mini-Lesson Series</a:t>
            </a:r>
          </a:p>
          <a:p>
            <a:r>
              <a:rPr lang="en-US" dirty="0"/>
              <a:t>Lessons adapted from </a:t>
            </a:r>
            <a:r>
              <a:rPr lang="en-US" i="1" dirty="0"/>
              <a:t>Real Good Grammar, Too</a:t>
            </a:r>
            <a:r>
              <a:rPr lang="en-US" dirty="0"/>
              <a:t> by Mamie Webb Hixon</a:t>
            </a:r>
          </a:p>
          <a:p>
            <a:r>
              <a:rPr lang="en-US" dirty="0"/>
              <a:t>To find out more, visit the Writing Lab’s </a:t>
            </a:r>
            <a:r>
              <a:rPr lang="en-US" dirty="0">
                <a:hlinkClick r:id="rId2"/>
              </a:rPr>
              <a:t>website</a:t>
            </a:r>
            <a:r>
              <a:rPr lang="en-US" dirty="0"/>
              <a:t> where you can </a:t>
            </a:r>
            <a:r>
              <a:rPr lang="en-US" dirty="0">
                <a:hlinkClick r:id="rId3"/>
              </a:rPr>
              <a:t>take a self-scoring quiz </a:t>
            </a:r>
            <a:r>
              <a:rPr lang="en-US" dirty="0"/>
              <a:t>corresponding to this lesson</a:t>
            </a:r>
          </a:p>
        </p:txBody>
      </p:sp>
    </p:spTree>
    <p:extLst>
      <p:ext uri="{BB962C8B-B14F-4D97-AF65-F5344CB8AC3E}">
        <p14:creationId xmlns:p14="http://schemas.microsoft.com/office/powerpoint/2010/main" val="13359453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185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Office Theme</vt:lpstr>
      <vt:lpstr>Writing Lab</vt:lpstr>
      <vt:lpstr>All ready vs. Already</vt:lpstr>
      <vt:lpstr>All ready vs. Already examples:</vt:lpstr>
      <vt:lpstr>All together vs. Altogether</vt:lpstr>
      <vt:lpstr>All together vs. Altogether examples</vt:lpstr>
      <vt:lpstr>That’s all, folks!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Lab</dc:title>
  <dc:creator>Rustian Phelps</dc:creator>
  <cp:lastModifiedBy>Kayla Brown</cp:lastModifiedBy>
  <cp:revision>19</cp:revision>
  <dcterms:created xsi:type="dcterms:W3CDTF">2018-05-29T16:49:48Z</dcterms:created>
  <dcterms:modified xsi:type="dcterms:W3CDTF">2019-04-12T16:31:49Z</dcterms:modified>
</cp:coreProperties>
</file>