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181" y="5591230"/>
            <a:ext cx="7119938" cy="468443"/>
          </a:xfrm>
        </p:spPr>
        <p:txBody>
          <a:bodyPr>
            <a:noAutofit/>
          </a:bodyPr>
          <a:lstStyle/>
          <a:p>
            <a:r>
              <a:rPr lang="en-US" dirty="0"/>
              <a:t>Diction: </a:t>
            </a:r>
            <a:br>
              <a:rPr lang="en-US" dirty="0"/>
            </a:br>
            <a:r>
              <a:rPr lang="en-US" dirty="0"/>
              <a:t>All together and Altogether; All ready and Already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ready vs. Already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“All ready</a:t>
            </a:r>
            <a:r>
              <a:rPr lang="en-US" dirty="0"/>
              <a:t>,</a:t>
            </a:r>
            <a:r>
              <a:rPr lang="en-US" dirty="0" smtClean="0"/>
              <a:t>” </a:t>
            </a:r>
            <a:r>
              <a:rPr lang="en-US" dirty="0"/>
              <a:t>a pronoun plus an adjective, means “all ready” or “everyone is ready.”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/>
              <a:t>“Already” </a:t>
            </a:r>
            <a:r>
              <a:rPr lang="en-US" dirty="0"/>
              <a:t>is an adverb meaning “previously” or “by a particular time.”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ready vs. </a:t>
            </a:r>
            <a:r>
              <a:rPr lang="en-US" smtClean="0"/>
              <a:t>Already examples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guests have </a:t>
            </a:r>
            <a:r>
              <a:rPr lang="en-US" i="1" dirty="0"/>
              <a:t>already</a:t>
            </a:r>
            <a:r>
              <a:rPr lang="en-US" dirty="0"/>
              <a:t> arrived.</a:t>
            </a:r>
          </a:p>
          <a:p>
            <a:endParaRPr lang="en-US" dirty="0"/>
          </a:p>
          <a:p>
            <a:r>
              <a:rPr lang="en-US" dirty="0"/>
              <a:t>We are </a:t>
            </a:r>
            <a:r>
              <a:rPr lang="en-US" i="1" dirty="0"/>
              <a:t>all ready </a:t>
            </a:r>
            <a:r>
              <a:rPr lang="en-US" dirty="0"/>
              <a:t>for the concert to begin.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9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together vs. Altogether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“All </a:t>
            </a:r>
            <a:r>
              <a:rPr lang="en-US" dirty="0"/>
              <a:t>together</a:t>
            </a:r>
            <a:r>
              <a:rPr lang="en-US" dirty="0" smtClean="0"/>
              <a:t>,” </a:t>
            </a:r>
            <a:r>
              <a:rPr lang="en-US" dirty="0"/>
              <a:t>like </a:t>
            </a:r>
            <a:r>
              <a:rPr lang="en-US" dirty="0" smtClean="0"/>
              <a:t>“all </a:t>
            </a:r>
            <a:r>
              <a:rPr lang="en-US" dirty="0"/>
              <a:t>ready</a:t>
            </a:r>
            <a:r>
              <a:rPr lang="en-US" dirty="0" smtClean="0"/>
              <a:t>,” </a:t>
            </a:r>
            <a:r>
              <a:rPr lang="en-US" dirty="0"/>
              <a:t>is a pronoun plus an adjective. It means “all are together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 “Altogether” </a:t>
            </a:r>
            <a:r>
              <a:rPr lang="en-US" dirty="0"/>
              <a:t>is an adverb meaning “entirely.”</a:t>
            </a:r>
          </a:p>
        </p:txBody>
      </p:sp>
    </p:spTree>
    <p:extLst>
      <p:ext uri="{BB962C8B-B14F-4D97-AF65-F5344CB8AC3E}">
        <p14:creationId xmlns:p14="http://schemas.microsoft.com/office/powerpoint/2010/main" val="125990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vs. Altogether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an </a:t>
            </a:r>
            <a:r>
              <a:rPr lang="en-US" i="1" dirty="0"/>
              <a:t>altogether</a:t>
            </a:r>
            <a:r>
              <a:rPr lang="en-US" dirty="0"/>
              <a:t> different impression of Mr. T.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Webbs</a:t>
            </a:r>
            <a:r>
              <a:rPr lang="en-US" dirty="0"/>
              <a:t> were </a:t>
            </a:r>
            <a:r>
              <a:rPr lang="en-US" i="1" dirty="0"/>
              <a:t>all together </a:t>
            </a:r>
            <a:r>
              <a:rPr lang="en-US" dirty="0"/>
              <a:t>at Christmas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0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All ready vs. Already</vt:lpstr>
      <vt:lpstr>All ready vs. Already examples:</vt:lpstr>
      <vt:lpstr>All together vs. Altogether</vt:lpstr>
      <vt:lpstr>All together vs. Altogether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2019-04-12T16:31:49Z</dcterms:modified>
</cp:coreProperties>
</file>