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4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smtClean="0"/>
              <a:t>Brackets </a:t>
            </a:r>
            <a:r>
              <a:rPr lang="en-US" dirty="0"/>
              <a:t>and Parentheses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8164830" cy="502253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insert </a:t>
            </a:r>
            <a:r>
              <a:rPr lang="en-US" b="1" dirty="0"/>
              <a:t>aside information </a:t>
            </a:r>
            <a:r>
              <a:rPr lang="en-US" dirty="0"/>
              <a:t>into a sentence or between two sentences</a:t>
            </a:r>
          </a:p>
          <a:p>
            <a:pPr lvl="1"/>
            <a:r>
              <a:rPr lang="en-US" sz="2800" dirty="0"/>
              <a:t>The diagram (see page twelve) shows Columbus, Georgia’s 2012 education budget.</a:t>
            </a:r>
          </a:p>
          <a:p>
            <a:r>
              <a:rPr lang="en-US" b="1" dirty="0"/>
              <a:t>cite a work </a:t>
            </a:r>
            <a:r>
              <a:rPr lang="en-US" dirty="0"/>
              <a:t>after it has been quoted or paraphrased</a:t>
            </a:r>
          </a:p>
          <a:p>
            <a:pPr lvl="1"/>
            <a:r>
              <a:rPr lang="en-US" sz="2800" dirty="0"/>
              <a:t>Reading is “just half of literacy. The other half is writing” (N. Baron 194).</a:t>
            </a:r>
          </a:p>
          <a:p>
            <a:pPr lvl="2"/>
            <a:r>
              <a:rPr lang="en-US" sz="2800"/>
              <a:t>8</a:t>
            </a:r>
            <a:r>
              <a:rPr lang="en-US" sz="2800" baseline="30000"/>
              <a:t>th</a:t>
            </a:r>
            <a:r>
              <a:rPr lang="en-US" sz="2800"/>
              <a:t> </a:t>
            </a:r>
            <a:r>
              <a:rPr lang="en-US" sz="2800" dirty="0"/>
              <a:t>Edition MLA Handbook</a:t>
            </a:r>
          </a:p>
          <a:p>
            <a:r>
              <a:rPr lang="en-US" b="1" dirty="0"/>
              <a:t>enclose numbers </a:t>
            </a:r>
            <a:r>
              <a:rPr lang="en-US" dirty="0"/>
              <a:t>of letters in a list</a:t>
            </a:r>
          </a:p>
          <a:p>
            <a:pPr lvl="1"/>
            <a:r>
              <a:rPr lang="en-US" sz="2800" dirty="0"/>
              <a:t>Her essay on the United Nations discusses the organization’s (1) general history, (2) structure and current members, and (3) goals and activities.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695E-8270-42B9-ADD6-BF4F147D4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38DD9-65F8-4D50-BB86-AF244AC75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8233410" cy="510635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insert </a:t>
            </a:r>
            <a:r>
              <a:rPr lang="en-US" b="1" dirty="0"/>
              <a:t>changes or additional information </a:t>
            </a:r>
            <a:r>
              <a:rPr lang="en-US" dirty="0"/>
              <a:t>into quoted material</a:t>
            </a:r>
          </a:p>
          <a:p>
            <a:pPr lvl="1"/>
            <a:r>
              <a:rPr lang="en-US" dirty="0"/>
              <a:t>Mr. McGregor said, “You [Peter Rabbit] had better never come back to my garden.”</a:t>
            </a:r>
          </a:p>
          <a:p>
            <a:r>
              <a:rPr lang="en-US" dirty="0"/>
              <a:t>Use inside parentheses to </a:t>
            </a:r>
            <a:r>
              <a:rPr lang="en-US" b="1" dirty="0"/>
              <a:t>show extra information </a:t>
            </a:r>
            <a:r>
              <a:rPr lang="en-US" dirty="0"/>
              <a:t>within information already enclosed in parentheses.</a:t>
            </a:r>
          </a:p>
          <a:p>
            <a:pPr lvl="1"/>
            <a:r>
              <a:rPr lang="en-US" dirty="0"/>
              <a:t>In 1598, William Shakespeare performed in the play </a:t>
            </a:r>
            <a:r>
              <a:rPr lang="en-US" i="1" dirty="0"/>
              <a:t>Every Man in His </a:t>
            </a:r>
            <a:r>
              <a:rPr lang="en-US" i="1" dirty="0" err="1"/>
              <a:t>Humour</a:t>
            </a:r>
            <a:r>
              <a:rPr lang="en-US" dirty="0"/>
              <a:t> (by Ben Johnson [1572-1637]), which was a great success.</a:t>
            </a:r>
          </a:p>
          <a:p>
            <a:r>
              <a:rPr lang="en-US" dirty="0"/>
              <a:t>insert an </a:t>
            </a:r>
            <a:r>
              <a:rPr lang="en-US" b="1" dirty="0"/>
              <a:t>original foreign title </a:t>
            </a:r>
            <a:r>
              <a:rPr lang="en-US" dirty="0"/>
              <a:t>after an English title in a Works Cited. The original title should be italicized as well.</a:t>
            </a:r>
          </a:p>
          <a:p>
            <a:pPr lvl="1"/>
            <a:r>
              <a:rPr lang="en-US" i="1" dirty="0"/>
              <a:t>Like Water for Chocolate </a:t>
            </a:r>
            <a:r>
              <a:rPr lang="en-US" dirty="0"/>
              <a:t>[</a:t>
            </a:r>
            <a:r>
              <a:rPr lang="en-US" i="1" dirty="0"/>
              <a:t>Como </a:t>
            </a:r>
            <a:r>
              <a:rPr lang="en-US" i="1" dirty="0" err="1"/>
              <a:t>agua</a:t>
            </a:r>
            <a:r>
              <a:rPr lang="en-US" i="1" dirty="0"/>
              <a:t> para chocolate</a:t>
            </a:r>
            <a:r>
              <a:rPr lang="en-US" dirty="0"/>
              <a:t>]</a:t>
            </a:r>
            <a:r>
              <a:rPr lang="en-US" i="1" dirty="0"/>
              <a:t>. </a:t>
            </a:r>
            <a:r>
              <a:rPr lang="en-US" dirty="0"/>
              <a:t>Screenplay by Laura Esquivel. Dir. Alfonso Arau. Perf. </a:t>
            </a:r>
            <a:r>
              <a:rPr lang="en-US" dirty="0" err="1"/>
              <a:t>Lumi</a:t>
            </a:r>
            <a:r>
              <a:rPr lang="en-US" dirty="0"/>
              <a:t> Cavazos, Marco Lombardi, and Regina Torne. Miramax, 1993. Film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4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3863494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Parentheses</vt:lpstr>
      <vt:lpstr>Brackets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26</cp:revision>
  <dcterms:created xsi:type="dcterms:W3CDTF">2018-05-29T16:49:48Z</dcterms:created>
  <dcterms:modified xsi:type="dcterms:W3CDTF">2019-01-31T19:40:21Z</dcterms:modified>
</cp:coreProperties>
</file>