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 smtClean="0"/>
              <a:t>Agreement - Collective </a:t>
            </a:r>
            <a:r>
              <a:rPr lang="en-US" dirty="0" smtClean="0"/>
              <a:t>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Collective Noun?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collective noun </a:t>
            </a:r>
            <a:r>
              <a:rPr lang="en-US" dirty="0" smtClean="0"/>
              <a:t>is a </a:t>
            </a:r>
            <a:r>
              <a:rPr lang="en-US" dirty="0"/>
              <a:t>noun which names a group of persons or </a:t>
            </a:r>
            <a:r>
              <a:rPr lang="en-US" dirty="0" smtClean="0"/>
              <a:t>things. </a:t>
            </a:r>
          </a:p>
          <a:p>
            <a:pPr lvl="1"/>
            <a:r>
              <a:rPr lang="en-US" i="1" dirty="0" smtClean="0"/>
              <a:t>Examples: Jury, Team, Class, Couple, Family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Nouns and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collective noun takes </a:t>
            </a:r>
            <a:r>
              <a:rPr lang="en-US" dirty="0"/>
              <a:t>a singular verb when the group is regarded as a </a:t>
            </a:r>
            <a:r>
              <a:rPr lang="en-US" dirty="0" smtClean="0"/>
              <a:t>unit.</a:t>
            </a:r>
          </a:p>
          <a:p>
            <a:pPr lvl="1"/>
            <a:r>
              <a:rPr lang="en-US" i="1" dirty="0" smtClean="0"/>
              <a:t>Example: The couple is going on a honeymoon.</a:t>
            </a:r>
          </a:p>
          <a:p>
            <a:r>
              <a:rPr lang="en-US" dirty="0"/>
              <a:t>A collective noun takes a </a:t>
            </a:r>
            <a:r>
              <a:rPr lang="en-US" dirty="0" smtClean="0"/>
              <a:t>plural </a:t>
            </a:r>
            <a:r>
              <a:rPr lang="en-US" dirty="0"/>
              <a:t>verb when the </a:t>
            </a:r>
            <a:r>
              <a:rPr lang="en-US" dirty="0" smtClean="0"/>
              <a:t>individuals of the group are regarded separately.</a:t>
            </a:r>
            <a:endParaRPr lang="en-US" dirty="0"/>
          </a:p>
          <a:p>
            <a:pPr lvl="1"/>
            <a:r>
              <a:rPr lang="en-US" i="1" dirty="0"/>
              <a:t>Example: The couple </a:t>
            </a:r>
            <a:r>
              <a:rPr lang="en-US" i="1" dirty="0" smtClean="0"/>
              <a:t>go to their jobs every morning.</a:t>
            </a: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1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205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What is a Collective Noun?</vt:lpstr>
      <vt:lpstr>Collective Nouns and Verbs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20</cp:revision>
  <dcterms:created xsi:type="dcterms:W3CDTF">2018-05-29T16:49:48Z</dcterms:created>
  <dcterms:modified xsi:type="dcterms:W3CDTF">2019-01-31T19:23:43Z</dcterms:modified>
</cp:coreProperties>
</file>