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sldIdLst>
    <p:sldId id="256" r:id="rId2"/>
  </p:sldIdLst>
  <p:sldSz cx="15100300" cy="20104100"/>
  <p:notesSz cx="15100300" cy="201041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C2C6C"/>
    <a:srgbClr val="00AB4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520"/>
    <p:restoredTop sz="94688"/>
  </p:normalViewPr>
  <p:slideViewPr>
    <p:cSldViewPr>
      <p:cViewPr>
        <p:scale>
          <a:sx n="50" d="100"/>
          <a:sy n="50" d="100"/>
        </p:scale>
        <p:origin x="2592" y="14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6543675" cy="10080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8553450" y="0"/>
            <a:ext cx="6543675" cy="10080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1A26C3A-0FCD-2346-9EEB-9A1B007E0CF8}" type="datetimeFigureOut">
              <a:rPr lang="en-US" smtClean="0"/>
              <a:t>6/3/26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5002213" y="2513013"/>
            <a:ext cx="5095875" cy="67849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1509713" y="9675813"/>
            <a:ext cx="12080875" cy="79152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19096038"/>
            <a:ext cx="6543675" cy="100806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8553450" y="19096038"/>
            <a:ext cx="6543675" cy="100806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8976055-337A-5F4B-99E4-6C0D6F40CA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16575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8976055-337A-5F4B-99E4-6C0D6F40CA98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66674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132998" y="6232271"/>
            <a:ext cx="12840653" cy="422186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52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2265997" y="11258296"/>
            <a:ext cx="10574655" cy="50260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6/3/26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52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6/3/26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52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755332" y="4623943"/>
            <a:ext cx="6571393" cy="132687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7779924" y="4623943"/>
            <a:ext cx="6571393" cy="132687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6/3/26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52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6/3/26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6/3/26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962785" y="461205"/>
            <a:ext cx="13178544" cy="18796000"/>
          </a:xfrm>
          <a:prstGeom prst="rect">
            <a:avLst/>
          </a:prstGeom>
        </p:spPr>
      </p:pic>
      <p:sp>
        <p:nvSpPr>
          <p:cNvPr id="17" name="bg object 17"/>
          <p:cNvSpPr/>
          <p:nvPr/>
        </p:nvSpPr>
        <p:spPr>
          <a:xfrm>
            <a:off x="5278338" y="0"/>
            <a:ext cx="9825990" cy="3677285"/>
          </a:xfrm>
          <a:custGeom>
            <a:avLst/>
            <a:gdLst/>
            <a:ahLst/>
            <a:cxnLst/>
            <a:rect l="l" t="t" r="r" b="b"/>
            <a:pathLst>
              <a:path w="9825990" h="3677285">
                <a:moveTo>
                  <a:pt x="0" y="3677071"/>
                </a:moveTo>
                <a:lnTo>
                  <a:pt x="9825777" y="3677071"/>
                </a:lnTo>
                <a:lnTo>
                  <a:pt x="9825777" y="0"/>
                </a:lnTo>
                <a:lnTo>
                  <a:pt x="0" y="0"/>
                </a:lnTo>
                <a:lnTo>
                  <a:pt x="0" y="3677071"/>
                </a:lnTo>
                <a:close/>
              </a:path>
            </a:pathLst>
          </a:custGeom>
          <a:solidFill>
            <a:srgbClr val="0D2C6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g object 18"/>
          <p:cNvSpPr/>
          <p:nvPr/>
        </p:nvSpPr>
        <p:spPr>
          <a:xfrm>
            <a:off x="0" y="3664571"/>
            <a:ext cx="15104110" cy="154305"/>
          </a:xfrm>
          <a:custGeom>
            <a:avLst/>
            <a:gdLst/>
            <a:ahLst/>
            <a:cxnLst/>
            <a:rect l="l" t="t" r="r" b="b"/>
            <a:pathLst>
              <a:path w="15104110" h="154304">
                <a:moveTo>
                  <a:pt x="15104116" y="0"/>
                </a:moveTo>
                <a:lnTo>
                  <a:pt x="0" y="0"/>
                </a:lnTo>
                <a:lnTo>
                  <a:pt x="0" y="154166"/>
                </a:lnTo>
                <a:lnTo>
                  <a:pt x="15104116" y="154166"/>
                </a:lnTo>
                <a:lnTo>
                  <a:pt x="15104116" y="0"/>
                </a:lnTo>
                <a:close/>
              </a:path>
            </a:pathLst>
          </a:custGeom>
          <a:solidFill>
            <a:srgbClr val="00AB4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g object 19"/>
          <p:cNvSpPr/>
          <p:nvPr/>
        </p:nvSpPr>
        <p:spPr>
          <a:xfrm>
            <a:off x="0" y="0"/>
            <a:ext cx="5278755" cy="3664585"/>
          </a:xfrm>
          <a:custGeom>
            <a:avLst/>
            <a:gdLst/>
            <a:ahLst/>
            <a:cxnLst/>
            <a:rect l="l" t="t" r="r" b="b"/>
            <a:pathLst>
              <a:path w="5278755" h="3664585">
                <a:moveTo>
                  <a:pt x="5278338" y="0"/>
                </a:moveTo>
                <a:lnTo>
                  <a:pt x="0" y="0"/>
                </a:lnTo>
                <a:lnTo>
                  <a:pt x="0" y="3664571"/>
                </a:lnTo>
                <a:lnTo>
                  <a:pt x="5278338" y="3664571"/>
                </a:lnTo>
                <a:lnTo>
                  <a:pt x="527833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bg object 20"/>
          <p:cNvSpPr/>
          <p:nvPr/>
        </p:nvSpPr>
        <p:spPr>
          <a:xfrm>
            <a:off x="1022072" y="894495"/>
            <a:ext cx="3234690" cy="1875789"/>
          </a:xfrm>
          <a:custGeom>
            <a:avLst/>
            <a:gdLst/>
            <a:ahLst/>
            <a:cxnLst/>
            <a:rect l="l" t="t" r="r" b="b"/>
            <a:pathLst>
              <a:path w="3234690" h="1875789">
                <a:moveTo>
                  <a:pt x="2476936" y="0"/>
                </a:moveTo>
                <a:lnTo>
                  <a:pt x="884777" y="0"/>
                </a:lnTo>
                <a:lnTo>
                  <a:pt x="979880" y="208911"/>
                </a:lnTo>
                <a:lnTo>
                  <a:pt x="23530" y="208911"/>
                </a:lnTo>
                <a:lnTo>
                  <a:pt x="147667" y="458812"/>
                </a:lnTo>
                <a:lnTo>
                  <a:pt x="147667" y="755882"/>
                </a:lnTo>
                <a:lnTo>
                  <a:pt x="63" y="878527"/>
                </a:lnTo>
                <a:lnTo>
                  <a:pt x="73732" y="947375"/>
                </a:lnTo>
                <a:lnTo>
                  <a:pt x="0" y="1016258"/>
                </a:lnTo>
                <a:lnTo>
                  <a:pt x="147667" y="1138873"/>
                </a:lnTo>
                <a:lnTo>
                  <a:pt x="147667" y="1516441"/>
                </a:lnTo>
                <a:lnTo>
                  <a:pt x="292435" y="1685804"/>
                </a:lnTo>
                <a:lnTo>
                  <a:pt x="990170" y="1685804"/>
                </a:lnTo>
                <a:lnTo>
                  <a:pt x="1142108" y="1875578"/>
                </a:lnTo>
                <a:lnTo>
                  <a:pt x="1586574" y="1874241"/>
                </a:lnTo>
                <a:lnTo>
                  <a:pt x="1678339" y="1778668"/>
                </a:lnTo>
                <a:lnTo>
                  <a:pt x="1764803" y="1874229"/>
                </a:lnTo>
                <a:lnTo>
                  <a:pt x="2219651" y="1875566"/>
                </a:lnTo>
                <a:lnTo>
                  <a:pt x="2371479" y="1685804"/>
                </a:lnTo>
                <a:lnTo>
                  <a:pt x="3045933" y="1685804"/>
                </a:lnTo>
                <a:lnTo>
                  <a:pt x="2816304" y="1417038"/>
                </a:lnTo>
                <a:lnTo>
                  <a:pt x="2816304" y="1218120"/>
                </a:lnTo>
                <a:lnTo>
                  <a:pt x="2889064" y="1218120"/>
                </a:lnTo>
                <a:lnTo>
                  <a:pt x="3150348" y="1413918"/>
                </a:lnTo>
                <a:lnTo>
                  <a:pt x="3150348" y="883220"/>
                </a:lnTo>
                <a:lnTo>
                  <a:pt x="3234144" y="945905"/>
                </a:lnTo>
                <a:lnTo>
                  <a:pt x="3234190" y="208911"/>
                </a:lnTo>
                <a:lnTo>
                  <a:pt x="2381890" y="208911"/>
                </a:lnTo>
                <a:lnTo>
                  <a:pt x="2476936" y="0"/>
                </a:lnTo>
                <a:close/>
              </a:path>
            </a:pathLst>
          </a:custGeom>
          <a:solidFill>
            <a:srgbClr val="0D2C6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bg object 21"/>
          <p:cNvSpPr/>
          <p:nvPr/>
        </p:nvSpPr>
        <p:spPr>
          <a:xfrm>
            <a:off x="1228305" y="1032699"/>
            <a:ext cx="2894330" cy="1599565"/>
          </a:xfrm>
          <a:custGeom>
            <a:avLst/>
            <a:gdLst/>
            <a:ahLst/>
            <a:cxnLst/>
            <a:rect l="l" t="t" r="r" b="b"/>
            <a:pathLst>
              <a:path w="2894329" h="1599564">
                <a:moveTo>
                  <a:pt x="803186" y="208915"/>
                </a:moveTo>
                <a:lnTo>
                  <a:pt x="449719" y="208915"/>
                </a:lnTo>
                <a:lnTo>
                  <a:pt x="479259" y="287286"/>
                </a:lnTo>
                <a:lnTo>
                  <a:pt x="479259" y="1144358"/>
                </a:lnTo>
                <a:lnTo>
                  <a:pt x="419823" y="1197330"/>
                </a:lnTo>
                <a:lnTo>
                  <a:pt x="360553" y="1144358"/>
                </a:lnTo>
                <a:lnTo>
                  <a:pt x="360553" y="287286"/>
                </a:lnTo>
                <a:lnTo>
                  <a:pt x="390004" y="208915"/>
                </a:lnTo>
                <a:lnTo>
                  <a:pt x="36512" y="208915"/>
                </a:lnTo>
                <a:lnTo>
                  <a:pt x="75438" y="287286"/>
                </a:lnTo>
                <a:lnTo>
                  <a:pt x="75438" y="683806"/>
                </a:lnTo>
                <a:lnTo>
                  <a:pt x="0" y="746493"/>
                </a:lnTo>
                <a:lnTo>
                  <a:pt x="67094" y="809205"/>
                </a:lnTo>
                <a:lnTo>
                  <a:pt x="0" y="871880"/>
                </a:lnTo>
                <a:lnTo>
                  <a:pt x="75438" y="934529"/>
                </a:lnTo>
                <a:lnTo>
                  <a:pt x="75438" y="1326032"/>
                </a:lnTo>
                <a:lnTo>
                  <a:pt x="146710" y="1409407"/>
                </a:lnTo>
                <a:lnTo>
                  <a:pt x="693000" y="1409407"/>
                </a:lnTo>
                <a:lnTo>
                  <a:pt x="764298" y="1326032"/>
                </a:lnTo>
                <a:lnTo>
                  <a:pt x="764298" y="287286"/>
                </a:lnTo>
                <a:lnTo>
                  <a:pt x="803186" y="208915"/>
                </a:lnTo>
                <a:close/>
              </a:path>
              <a:path w="2894329" h="1599564">
                <a:moveTo>
                  <a:pt x="2059774" y="0"/>
                </a:moveTo>
                <a:lnTo>
                  <a:pt x="1706295" y="0"/>
                </a:lnTo>
                <a:lnTo>
                  <a:pt x="1735823" y="85420"/>
                </a:lnTo>
                <a:lnTo>
                  <a:pt x="1735823" y="1309992"/>
                </a:lnTo>
                <a:lnTo>
                  <a:pt x="1676476" y="1367701"/>
                </a:lnTo>
                <a:lnTo>
                  <a:pt x="1617154" y="1309992"/>
                </a:lnTo>
                <a:lnTo>
                  <a:pt x="1617230" y="85420"/>
                </a:lnTo>
                <a:lnTo>
                  <a:pt x="1646732" y="0"/>
                </a:lnTo>
                <a:lnTo>
                  <a:pt x="1302651" y="0"/>
                </a:lnTo>
                <a:lnTo>
                  <a:pt x="1332166" y="85420"/>
                </a:lnTo>
                <a:lnTo>
                  <a:pt x="1332166" y="1309992"/>
                </a:lnTo>
                <a:lnTo>
                  <a:pt x="1272819" y="1367701"/>
                </a:lnTo>
                <a:lnTo>
                  <a:pt x="1213497" y="1309992"/>
                </a:lnTo>
                <a:lnTo>
                  <a:pt x="1213497" y="85420"/>
                </a:lnTo>
                <a:lnTo>
                  <a:pt x="1242987" y="0"/>
                </a:lnTo>
                <a:lnTo>
                  <a:pt x="889495" y="0"/>
                </a:lnTo>
                <a:lnTo>
                  <a:pt x="928382" y="85420"/>
                </a:lnTo>
                <a:lnTo>
                  <a:pt x="928382" y="1508086"/>
                </a:lnTo>
                <a:lnTo>
                  <a:pt x="999693" y="1598980"/>
                </a:lnTo>
                <a:lnTo>
                  <a:pt x="1324254" y="1598002"/>
                </a:lnTo>
                <a:lnTo>
                  <a:pt x="1474952" y="1441081"/>
                </a:lnTo>
                <a:lnTo>
                  <a:pt x="1616976" y="1598002"/>
                </a:lnTo>
                <a:lnTo>
                  <a:pt x="1949589" y="1598980"/>
                </a:lnTo>
                <a:lnTo>
                  <a:pt x="2020912" y="1508086"/>
                </a:lnTo>
                <a:lnTo>
                  <a:pt x="2020912" y="85420"/>
                </a:lnTo>
                <a:lnTo>
                  <a:pt x="2059774" y="0"/>
                </a:lnTo>
                <a:close/>
              </a:path>
              <a:path w="2894329" h="1599564">
                <a:moveTo>
                  <a:pt x="2893923" y="208915"/>
                </a:moveTo>
                <a:lnTo>
                  <a:pt x="2147595" y="208915"/>
                </a:lnTo>
                <a:lnTo>
                  <a:pt x="2186444" y="287286"/>
                </a:lnTo>
                <a:lnTo>
                  <a:pt x="2186444" y="1331036"/>
                </a:lnTo>
                <a:lnTo>
                  <a:pt x="2119503" y="1409407"/>
                </a:lnTo>
                <a:lnTo>
                  <a:pt x="2543010" y="1409407"/>
                </a:lnTo>
                <a:lnTo>
                  <a:pt x="2476042" y="1331036"/>
                </a:lnTo>
                <a:lnTo>
                  <a:pt x="2476042" y="941717"/>
                </a:lnTo>
                <a:lnTo>
                  <a:pt x="2726372" y="941717"/>
                </a:lnTo>
                <a:lnTo>
                  <a:pt x="2810091" y="1004455"/>
                </a:lnTo>
                <a:lnTo>
                  <a:pt x="2810091" y="613943"/>
                </a:lnTo>
                <a:lnTo>
                  <a:pt x="2726372" y="676630"/>
                </a:lnTo>
                <a:lnTo>
                  <a:pt x="2476042" y="676630"/>
                </a:lnTo>
                <a:lnTo>
                  <a:pt x="2476042" y="474040"/>
                </a:lnTo>
                <a:lnTo>
                  <a:pt x="2810091" y="474040"/>
                </a:lnTo>
                <a:lnTo>
                  <a:pt x="2893898" y="536727"/>
                </a:lnTo>
                <a:lnTo>
                  <a:pt x="2893923" y="208915"/>
                </a:lnTo>
                <a:close/>
              </a:path>
            </a:pathLst>
          </a:custGeom>
          <a:solidFill>
            <a:srgbClr val="00AB4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bg object 22"/>
          <p:cNvSpPr/>
          <p:nvPr/>
        </p:nvSpPr>
        <p:spPr>
          <a:xfrm>
            <a:off x="1244130" y="1043316"/>
            <a:ext cx="2868295" cy="1577975"/>
          </a:xfrm>
          <a:custGeom>
            <a:avLst/>
            <a:gdLst/>
            <a:ahLst/>
            <a:cxnLst/>
            <a:rect l="l" t="t" r="r" b="b"/>
            <a:pathLst>
              <a:path w="2868295" h="1577975">
                <a:moveTo>
                  <a:pt x="202120" y="272338"/>
                </a:moveTo>
                <a:lnTo>
                  <a:pt x="37350" y="208800"/>
                </a:lnTo>
                <a:lnTo>
                  <a:pt x="70040" y="274193"/>
                </a:lnTo>
                <a:lnTo>
                  <a:pt x="69913" y="678268"/>
                </a:lnTo>
                <a:lnTo>
                  <a:pt x="202057" y="736307"/>
                </a:lnTo>
                <a:lnTo>
                  <a:pt x="0" y="736358"/>
                </a:lnTo>
                <a:lnTo>
                  <a:pt x="66586" y="798588"/>
                </a:lnTo>
                <a:lnTo>
                  <a:pt x="202120" y="860844"/>
                </a:lnTo>
                <a:lnTo>
                  <a:pt x="202120" y="272338"/>
                </a:lnTo>
                <a:close/>
              </a:path>
              <a:path w="2868295" h="1577975">
                <a:moveTo>
                  <a:pt x="738187" y="1311402"/>
                </a:moveTo>
                <a:lnTo>
                  <a:pt x="606069" y="1193025"/>
                </a:lnTo>
                <a:lnTo>
                  <a:pt x="606602" y="274904"/>
                </a:lnTo>
                <a:lnTo>
                  <a:pt x="448932" y="208902"/>
                </a:lnTo>
                <a:lnTo>
                  <a:pt x="473722" y="274675"/>
                </a:lnTo>
                <a:lnTo>
                  <a:pt x="473722" y="1138605"/>
                </a:lnTo>
                <a:lnTo>
                  <a:pt x="403987" y="1200746"/>
                </a:lnTo>
                <a:lnTo>
                  <a:pt x="494220" y="1282077"/>
                </a:lnTo>
                <a:lnTo>
                  <a:pt x="268566" y="1282077"/>
                </a:lnTo>
                <a:lnTo>
                  <a:pt x="202107" y="1215923"/>
                </a:lnTo>
                <a:lnTo>
                  <a:pt x="202107" y="860856"/>
                </a:lnTo>
                <a:lnTo>
                  <a:pt x="12" y="860780"/>
                </a:lnTo>
                <a:lnTo>
                  <a:pt x="69913" y="918832"/>
                </a:lnTo>
                <a:lnTo>
                  <a:pt x="69913" y="1311402"/>
                </a:lnTo>
                <a:lnTo>
                  <a:pt x="135534" y="1388186"/>
                </a:lnTo>
                <a:lnTo>
                  <a:pt x="672528" y="1388186"/>
                </a:lnTo>
                <a:lnTo>
                  <a:pt x="738187" y="1311402"/>
                </a:lnTo>
                <a:close/>
              </a:path>
              <a:path w="2868295" h="1577975">
                <a:moveTo>
                  <a:pt x="1928876" y="1577746"/>
                </a:moveTo>
                <a:lnTo>
                  <a:pt x="1814309" y="1467789"/>
                </a:lnTo>
                <a:lnTo>
                  <a:pt x="1862645" y="1414233"/>
                </a:lnTo>
                <a:lnTo>
                  <a:pt x="1862645" y="73393"/>
                </a:lnTo>
                <a:lnTo>
                  <a:pt x="1705063" y="0"/>
                </a:lnTo>
                <a:lnTo>
                  <a:pt x="1730387" y="73266"/>
                </a:lnTo>
                <a:lnTo>
                  <a:pt x="1730082" y="1303870"/>
                </a:lnTo>
                <a:lnTo>
                  <a:pt x="1594878" y="1435938"/>
                </a:lnTo>
                <a:lnTo>
                  <a:pt x="1459153" y="1305636"/>
                </a:lnTo>
                <a:lnTo>
                  <a:pt x="1459153" y="72669"/>
                </a:lnTo>
                <a:lnTo>
                  <a:pt x="1301229" y="88"/>
                </a:lnTo>
                <a:lnTo>
                  <a:pt x="1326108" y="75018"/>
                </a:lnTo>
                <a:lnTo>
                  <a:pt x="1327264" y="1303883"/>
                </a:lnTo>
                <a:lnTo>
                  <a:pt x="1137069" y="1488681"/>
                </a:lnTo>
                <a:lnTo>
                  <a:pt x="1055331" y="1414335"/>
                </a:lnTo>
                <a:lnTo>
                  <a:pt x="1055331" y="73393"/>
                </a:lnTo>
                <a:lnTo>
                  <a:pt x="891044" y="533"/>
                </a:lnTo>
                <a:lnTo>
                  <a:pt x="922909" y="73177"/>
                </a:lnTo>
                <a:lnTo>
                  <a:pt x="922845" y="1493710"/>
                </a:lnTo>
                <a:lnTo>
                  <a:pt x="988771" y="1577746"/>
                </a:lnTo>
                <a:lnTo>
                  <a:pt x="1304137" y="1576793"/>
                </a:lnTo>
                <a:lnTo>
                  <a:pt x="1459357" y="1415148"/>
                </a:lnTo>
                <a:lnTo>
                  <a:pt x="1605635" y="1576793"/>
                </a:lnTo>
                <a:lnTo>
                  <a:pt x="1928876" y="1577746"/>
                </a:lnTo>
                <a:close/>
              </a:path>
              <a:path w="2868295" h="1577975">
                <a:moveTo>
                  <a:pt x="2783967" y="973010"/>
                </a:moveTo>
                <a:lnTo>
                  <a:pt x="2697048" y="799160"/>
                </a:lnTo>
                <a:lnTo>
                  <a:pt x="2313457" y="799160"/>
                </a:lnTo>
                <a:lnTo>
                  <a:pt x="2449931" y="920496"/>
                </a:lnTo>
                <a:lnTo>
                  <a:pt x="2713888" y="920496"/>
                </a:lnTo>
                <a:lnTo>
                  <a:pt x="2783967" y="973010"/>
                </a:lnTo>
                <a:close/>
              </a:path>
              <a:path w="2868295" h="1577975">
                <a:moveTo>
                  <a:pt x="2867787" y="505307"/>
                </a:moveTo>
                <a:lnTo>
                  <a:pt x="2789021" y="341807"/>
                </a:lnTo>
                <a:lnTo>
                  <a:pt x="2313051" y="341807"/>
                </a:lnTo>
                <a:lnTo>
                  <a:pt x="2148586" y="208902"/>
                </a:lnTo>
                <a:lnTo>
                  <a:pt x="2180907" y="274104"/>
                </a:lnTo>
                <a:lnTo>
                  <a:pt x="2180907" y="1324432"/>
                </a:lnTo>
                <a:lnTo>
                  <a:pt x="2126462" y="1388186"/>
                </a:lnTo>
                <a:lnTo>
                  <a:pt x="2313089" y="1388186"/>
                </a:lnTo>
                <a:lnTo>
                  <a:pt x="2313051" y="341820"/>
                </a:lnTo>
                <a:lnTo>
                  <a:pt x="2449919" y="452805"/>
                </a:lnTo>
                <a:lnTo>
                  <a:pt x="2797606" y="452805"/>
                </a:lnTo>
                <a:lnTo>
                  <a:pt x="2867787" y="505307"/>
                </a:lnTo>
                <a:close/>
              </a:path>
            </a:pathLst>
          </a:custGeom>
          <a:solidFill>
            <a:srgbClr val="00853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bg object 23"/>
          <p:cNvSpPr/>
          <p:nvPr/>
        </p:nvSpPr>
        <p:spPr>
          <a:xfrm>
            <a:off x="1212469" y="1022095"/>
            <a:ext cx="2920365" cy="1620520"/>
          </a:xfrm>
          <a:custGeom>
            <a:avLst/>
            <a:gdLst/>
            <a:ahLst/>
            <a:cxnLst/>
            <a:rect l="l" t="t" r="r" b="b"/>
            <a:pathLst>
              <a:path w="2920365" h="1620520">
                <a:moveTo>
                  <a:pt x="835850" y="208902"/>
                </a:moveTo>
                <a:lnTo>
                  <a:pt x="802195" y="208902"/>
                </a:lnTo>
                <a:lnTo>
                  <a:pt x="802195" y="230124"/>
                </a:lnTo>
                <a:lnTo>
                  <a:pt x="769848" y="295325"/>
                </a:lnTo>
                <a:lnTo>
                  <a:pt x="769848" y="1332623"/>
                </a:lnTo>
                <a:lnTo>
                  <a:pt x="704189" y="1409407"/>
                </a:lnTo>
                <a:lnTo>
                  <a:pt x="167195" y="1409407"/>
                </a:lnTo>
                <a:lnTo>
                  <a:pt x="101561" y="1332623"/>
                </a:lnTo>
                <a:lnTo>
                  <a:pt x="101561" y="940054"/>
                </a:lnTo>
                <a:lnTo>
                  <a:pt x="31673" y="882002"/>
                </a:lnTo>
                <a:lnTo>
                  <a:pt x="98247" y="819810"/>
                </a:lnTo>
                <a:lnTo>
                  <a:pt x="31661" y="757580"/>
                </a:lnTo>
                <a:lnTo>
                  <a:pt x="101561" y="699490"/>
                </a:lnTo>
                <a:lnTo>
                  <a:pt x="101561" y="295325"/>
                </a:lnTo>
                <a:lnTo>
                  <a:pt x="69176" y="230124"/>
                </a:lnTo>
                <a:lnTo>
                  <a:pt x="390817" y="230124"/>
                </a:lnTo>
                <a:lnTo>
                  <a:pt x="366102" y="295910"/>
                </a:lnTo>
                <a:lnTo>
                  <a:pt x="366115" y="1159827"/>
                </a:lnTo>
                <a:lnTo>
                  <a:pt x="435648" y="1221968"/>
                </a:lnTo>
                <a:lnTo>
                  <a:pt x="467144" y="1193901"/>
                </a:lnTo>
                <a:lnTo>
                  <a:pt x="505383" y="1159827"/>
                </a:lnTo>
                <a:lnTo>
                  <a:pt x="505383" y="295910"/>
                </a:lnTo>
                <a:lnTo>
                  <a:pt x="480593" y="230124"/>
                </a:lnTo>
                <a:lnTo>
                  <a:pt x="802195" y="230124"/>
                </a:lnTo>
                <a:lnTo>
                  <a:pt x="802195" y="208902"/>
                </a:lnTo>
                <a:lnTo>
                  <a:pt x="450507" y="208902"/>
                </a:lnTo>
                <a:lnTo>
                  <a:pt x="484797" y="299885"/>
                </a:lnTo>
                <a:lnTo>
                  <a:pt x="484784" y="1150124"/>
                </a:lnTo>
                <a:lnTo>
                  <a:pt x="435660" y="1193901"/>
                </a:lnTo>
                <a:lnTo>
                  <a:pt x="386676" y="1150124"/>
                </a:lnTo>
                <a:lnTo>
                  <a:pt x="386676" y="299885"/>
                </a:lnTo>
                <a:lnTo>
                  <a:pt x="412902" y="230124"/>
                </a:lnTo>
                <a:lnTo>
                  <a:pt x="420878" y="208902"/>
                </a:lnTo>
                <a:lnTo>
                  <a:pt x="35521" y="208902"/>
                </a:lnTo>
                <a:lnTo>
                  <a:pt x="80987" y="300443"/>
                </a:lnTo>
                <a:lnTo>
                  <a:pt x="80987" y="689330"/>
                </a:lnTo>
                <a:lnTo>
                  <a:pt x="0" y="756627"/>
                </a:lnTo>
                <a:lnTo>
                  <a:pt x="67589" y="819810"/>
                </a:lnTo>
                <a:lnTo>
                  <a:pt x="0" y="882967"/>
                </a:lnTo>
                <a:lnTo>
                  <a:pt x="80987" y="950214"/>
                </a:lnTo>
                <a:lnTo>
                  <a:pt x="80987" y="1340650"/>
                </a:lnTo>
                <a:lnTo>
                  <a:pt x="157899" y="1430629"/>
                </a:lnTo>
                <a:lnTo>
                  <a:pt x="713486" y="1430629"/>
                </a:lnTo>
                <a:lnTo>
                  <a:pt x="731634" y="1409407"/>
                </a:lnTo>
                <a:lnTo>
                  <a:pt x="790422" y="1340650"/>
                </a:lnTo>
                <a:lnTo>
                  <a:pt x="790422" y="300443"/>
                </a:lnTo>
                <a:lnTo>
                  <a:pt x="825309" y="230124"/>
                </a:lnTo>
                <a:lnTo>
                  <a:pt x="835850" y="208902"/>
                </a:lnTo>
                <a:close/>
              </a:path>
              <a:path w="2920365" h="1620520">
                <a:moveTo>
                  <a:pt x="2091804" y="0"/>
                </a:moveTo>
                <a:lnTo>
                  <a:pt x="2059419" y="0"/>
                </a:lnTo>
                <a:lnTo>
                  <a:pt x="2059419" y="21221"/>
                </a:lnTo>
                <a:lnTo>
                  <a:pt x="2026462" y="93662"/>
                </a:lnTo>
                <a:lnTo>
                  <a:pt x="2026462" y="1514932"/>
                </a:lnTo>
                <a:lnTo>
                  <a:pt x="1960524" y="1598968"/>
                </a:lnTo>
                <a:lnTo>
                  <a:pt x="1637296" y="1598015"/>
                </a:lnTo>
                <a:lnTo>
                  <a:pt x="1518716" y="1466989"/>
                </a:lnTo>
                <a:lnTo>
                  <a:pt x="1491005" y="1436370"/>
                </a:lnTo>
                <a:lnTo>
                  <a:pt x="1335786" y="1598015"/>
                </a:lnTo>
                <a:lnTo>
                  <a:pt x="1020432" y="1598968"/>
                </a:lnTo>
                <a:lnTo>
                  <a:pt x="954506" y="1514932"/>
                </a:lnTo>
                <a:lnTo>
                  <a:pt x="954506" y="93662"/>
                </a:lnTo>
                <a:lnTo>
                  <a:pt x="921537" y="21221"/>
                </a:lnTo>
                <a:lnTo>
                  <a:pt x="1244244" y="21221"/>
                </a:lnTo>
                <a:lnTo>
                  <a:pt x="1219047" y="94195"/>
                </a:lnTo>
                <a:lnTo>
                  <a:pt x="1219060" y="1325168"/>
                </a:lnTo>
                <a:lnTo>
                  <a:pt x="1288643" y="1392897"/>
                </a:lnTo>
                <a:lnTo>
                  <a:pt x="1318653" y="1363726"/>
                </a:lnTo>
                <a:lnTo>
                  <a:pt x="1358303" y="1325168"/>
                </a:lnTo>
                <a:lnTo>
                  <a:pt x="1358303" y="94195"/>
                </a:lnTo>
                <a:lnTo>
                  <a:pt x="1333080" y="21221"/>
                </a:lnTo>
                <a:lnTo>
                  <a:pt x="1647977" y="21221"/>
                </a:lnTo>
                <a:lnTo>
                  <a:pt x="1622780" y="94195"/>
                </a:lnTo>
                <a:lnTo>
                  <a:pt x="1622704" y="1325168"/>
                </a:lnTo>
                <a:lnTo>
                  <a:pt x="1692300" y="1392897"/>
                </a:lnTo>
                <a:lnTo>
                  <a:pt x="1722310" y="1363726"/>
                </a:lnTo>
                <a:lnTo>
                  <a:pt x="1761947" y="1325168"/>
                </a:lnTo>
                <a:lnTo>
                  <a:pt x="1761947" y="94195"/>
                </a:lnTo>
                <a:lnTo>
                  <a:pt x="1736725" y="21221"/>
                </a:lnTo>
                <a:lnTo>
                  <a:pt x="2059419" y="21221"/>
                </a:lnTo>
                <a:lnTo>
                  <a:pt x="2059419" y="0"/>
                </a:lnTo>
                <a:lnTo>
                  <a:pt x="1707540" y="0"/>
                </a:lnTo>
                <a:lnTo>
                  <a:pt x="1741373" y="97853"/>
                </a:lnTo>
                <a:lnTo>
                  <a:pt x="1741360" y="1316012"/>
                </a:lnTo>
                <a:lnTo>
                  <a:pt x="1692313" y="1363726"/>
                </a:lnTo>
                <a:lnTo>
                  <a:pt x="1643278" y="1316012"/>
                </a:lnTo>
                <a:lnTo>
                  <a:pt x="1643354" y="97853"/>
                </a:lnTo>
                <a:lnTo>
                  <a:pt x="1669821" y="21221"/>
                </a:lnTo>
                <a:lnTo>
                  <a:pt x="1677149" y="0"/>
                </a:lnTo>
                <a:lnTo>
                  <a:pt x="1303909" y="0"/>
                </a:lnTo>
                <a:lnTo>
                  <a:pt x="1337716" y="97853"/>
                </a:lnTo>
                <a:lnTo>
                  <a:pt x="1337703" y="1316012"/>
                </a:lnTo>
                <a:lnTo>
                  <a:pt x="1288656" y="1363726"/>
                </a:lnTo>
                <a:lnTo>
                  <a:pt x="1239634" y="1316012"/>
                </a:lnTo>
                <a:lnTo>
                  <a:pt x="1239634" y="97853"/>
                </a:lnTo>
                <a:lnTo>
                  <a:pt x="1266088" y="21221"/>
                </a:lnTo>
                <a:lnTo>
                  <a:pt x="1273416" y="0"/>
                </a:lnTo>
                <a:lnTo>
                  <a:pt x="889139" y="0"/>
                </a:lnTo>
                <a:lnTo>
                  <a:pt x="933932" y="98386"/>
                </a:lnTo>
                <a:lnTo>
                  <a:pt x="933932" y="1522437"/>
                </a:lnTo>
                <a:lnTo>
                  <a:pt x="1010627" y="1620215"/>
                </a:lnTo>
                <a:lnTo>
                  <a:pt x="1344396" y="1619211"/>
                </a:lnTo>
                <a:lnTo>
                  <a:pt x="1363840" y="1598968"/>
                </a:lnTo>
                <a:lnTo>
                  <a:pt x="1490573" y="1466989"/>
                </a:lnTo>
                <a:lnTo>
                  <a:pt x="1628330" y="1619211"/>
                </a:lnTo>
                <a:lnTo>
                  <a:pt x="1970328" y="1620215"/>
                </a:lnTo>
                <a:lnTo>
                  <a:pt x="1987003" y="1598968"/>
                </a:lnTo>
                <a:lnTo>
                  <a:pt x="2047049" y="1522437"/>
                </a:lnTo>
                <a:lnTo>
                  <a:pt x="2047049" y="98386"/>
                </a:lnTo>
                <a:lnTo>
                  <a:pt x="2082152" y="21221"/>
                </a:lnTo>
                <a:lnTo>
                  <a:pt x="2091804" y="0"/>
                </a:lnTo>
                <a:close/>
              </a:path>
              <a:path w="2920365" h="1620520">
                <a:moveTo>
                  <a:pt x="2920047" y="208902"/>
                </a:moveTo>
                <a:lnTo>
                  <a:pt x="2899473" y="208902"/>
                </a:lnTo>
                <a:lnTo>
                  <a:pt x="2899473" y="230124"/>
                </a:lnTo>
                <a:lnTo>
                  <a:pt x="2899448" y="526529"/>
                </a:lnTo>
                <a:lnTo>
                  <a:pt x="2857627" y="495249"/>
                </a:lnTo>
                <a:lnTo>
                  <a:pt x="2829268" y="474027"/>
                </a:lnTo>
                <a:lnTo>
                  <a:pt x="2481592" y="474027"/>
                </a:lnTo>
                <a:lnTo>
                  <a:pt x="2481592" y="697839"/>
                </a:lnTo>
                <a:lnTo>
                  <a:pt x="2745549" y="697839"/>
                </a:lnTo>
                <a:lnTo>
                  <a:pt x="2773896" y="676617"/>
                </a:lnTo>
                <a:lnTo>
                  <a:pt x="2815628" y="645363"/>
                </a:lnTo>
                <a:lnTo>
                  <a:pt x="2815628" y="994232"/>
                </a:lnTo>
                <a:lnTo>
                  <a:pt x="2773870" y="962939"/>
                </a:lnTo>
                <a:lnTo>
                  <a:pt x="2745549" y="941705"/>
                </a:lnTo>
                <a:lnTo>
                  <a:pt x="2481592" y="941705"/>
                </a:lnTo>
                <a:lnTo>
                  <a:pt x="2481592" y="1345653"/>
                </a:lnTo>
                <a:lnTo>
                  <a:pt x="2536050" y="1409395"/>
                </a:lnTo>
                <a:lnTo>
                  <a:pt x="2158123" y="1409395"/>
                </a:lnTo>
                <a:lnTo>
                  <a:pt x="2212568" y="1345653"/>
                </a:lnTo>
                <a:lnTo>
                  <a:pt x="2212568" y="295325"/>
                </a:lnTo>
                <a:lnTo>
                  <a:pt x="2180247" y="230124"/>
                </a:lnTo>
                <a:lnTo>
                  <a:pt x="2899473" y="230124"/>
                </a:lnTo>
                <a:lnTo>
                  <a:pt x="2899473" y="208902"/>
                </a:lnTo>
                <a:lnTo>
                  <a:pt x="2146604" y="208902"/>
                </a:lnTo>
                <a:lnTo>
                  <a:pt x="2191994" y="300443"/>
                </a:lnTo>
                <a:lnTo>
                  <a:pt x="2191994" y="1337640"/>
                </a:lnTo>
                <a:lnTo>
                  <a:pt x="2112568" y="1430629"/>
                </a:lnTo>
                <a:lnTo>
                  <a:pt x="2581618" y="1430629"/>
                </a:lnTo>
                <a:lnTo>
                  <a:pt x="2563482" y="1409395"/>
                </a:lnTo>
                <a:lnTo>
                  <a:pt x="2502166" y="1337640"/>
                </a:lnTo>
                <a:lnTo>
                  <a:pt x="2502166" y="962939"/>
                </a:lnTo>
                <a:lnTo>
                  <a:pt x="2738856" y="962939"/>
                </a:lnTo>
                <a:lnTo>
                  <a:pt x="2836214" y="1035888"/>
                </a:lnTo>
                <a:lnTo>
                  <a:pt x="2836214" y="994232"/>
                </a:lnTo>
                <a:lnTo>
                  <a:pt x="2836214" y="645363"/>
                </a:lnTo>
                <a:lnTo>
                  <a:pt x="2836214" y="603732"/>
                </a:lnTo>
                <a:lnTo>
                  <a:pt x="2738856" y="676617"/>
                </a:lnTo>
                <a:lnTo>
                  <a:pt x="2502166" y="676617"/>
                </a:lnTo>
                <a:lnTo>
                  <a:pt x="2502166" y="495249"/>
                </a:lnTo>
                <a:lnTo>
                  <a:pt x="2822587" y="495249"/>
                </a:lnTo>
                <a:lnTo>
                  <a:pt x="2920022" y="568134"/>
                </a:lnTo>
                <a:lnTo>
                  <a:pt x="2920022" y="526529"/>
                </a:lnTo>
                <a:lnTo>
                  <a:pt x="2920047" y="230124"/>
                </a:lnTo>
                <a:lnTo>
                  <a:pt x="2920047" y="208902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bg object 24"/>
          <p:cNvSpPr/>
          <p:nvPr/>
        </p:nvSpPr>
        <p:spPr>
          <a:xfrm>
            <a:off x="0" y="3735404"/>
            <a:ext cx="5278755" cy="14947900"/>
          </a:xfrm>
          <a:custGeom>
            <a:avLst/>
            <a:gdLst/>
            <a:ahLst/>
            <a:cxnLst/>
            <a:rect l="l" t="t" r="r" b="b"/>
            <a:pathLst>
              <a:path w="5278755" h="14947900">
                <a:moveTo>
                  <a:pt x="0" y="14947403"/>
                </a:moveTo>
                <a:lnTo>
                  <a:pt x="5278338" y="14947403"/>
                </a:lnTo>
                <a:lnTo>
                  <a:pt x="5278338" y="0"/>
                </a:lnTo>
                <a:lnTo>
                  <a:pt x="0" y="0"/>
                </a:lnTo>
                <a:lnTo>
                  <a:pt x="0" y="14947403"/>
                </a:lnTo>
                <a:close/>
              </a:path>
            </a:pathLst>
          </a:custGeom>
          <a:solidFill>
            <a:srgbClr val="0D2C6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bg object 25"/>
          <p:cNvSpPr/>
          <p:nvPr/>
        </p:nvSpPr>
        <p:spPr>
          <a:xfrm>
            <a:off x="0" y="18824474"/>
            <a:ext cx="15104110" cy="1280160"/>
          </a:xfrm>
          <a:custGeom>
            <a:avLst/>
            <a:gdLst/>
            <a:ahLst/>
            <a:cxnLst/>
            <a:rect l="l" t="t" r="r" b="b"/>
            <a:pathLst>
              <a:path w="15104110" h="1280159">
                <a:moveTo>
                  <a:pt x="15104116" y="0"/>
                </a:moveTo>
                <a:lnTo>
                  <a:pt x="0" y="0"/>
                </a:lnTo>
                <a:lnTo>
                  <a:pt x="0" y="1279625"/>
                </a:lnTo>
                <a:lnTo>
                  <a:pt x="15104116" y="1279625"/>
                </a:lnTo>
                <a:lnTo>
                  <a:pt x="15104116" y="0"/>
                </a:lnTo>
                <a:close/>
              </a:path>
            </a:pathLst>
          </a:custGeom>
          <a:solidFill>
            <a:srgbClr val="00853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bg object 26"/>
          <p:cNvSpPr/>
          <p:nvPr/>
        </p:nvSpPr>
        <p:spPr>
          <a:xfrm>
            <a:off x="0" y="18682808"/>
            <a:ext cx="15104110" cy="154305"/>
          </a:xfrm>
          <a:custGeom>
            <a:avLst/>
            <a:gdLst/>
            <a:ahLst/>
            <a:cxnLst/>
            <a:rect l="l" t="t" r="r" b="b"/>
            <a:pathLst>
              <a:path w="15104110" h="154305">
                <a:moveTo>
                  <a:pt x="15104116" y="0"/>
                </a:moveTo>
                <a:lnTo>
                  <a:pt x="0" y="0"/>
                </a:lnTo>
                <a:lnTo>
                  <a:pt x="0" y="154166"/>
                </a:lnTo>
                <a:lnTo>
                  <a:pt x="15104116" y="154166"/>
                </a:lnTo>
                <a:lnTo>
                  <a:pt x="15104116" y="0"/>
                </a:lnTo>
                <a:close/>
              </a:path>
            </a:pathLst>
          </a:custGeom>
          <a:solidFill>
            <a:srgbClr val="006FB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bg object 27"/>
          <p:cNvSpPr/>
          <p:nvPr/>
        </p:nvSpPr>
        <p:spPr>
          <a:xfrm>
            <a:off x="9912096" y="19170980"/>
            <a:ext cx="4638040" cy="534670"/>
          </a:xfrm>
          <a:custGeom>
            <a:avLst/>
            <a:gdLst/>
            <a:ahLst/>
            <a:cxnLst/>
            <a:rect l="l" t="t" r="r" b="b"/>
            <a:pathLst>
              <a:path w="4638040" h="534669">
                <a:moveTo>
                  <a:pt x="307568" y="114985"/>
                </a:moveTo>
                <a:lnTo>
                  <a:pt x="213614" y="114985"/>
                </a:lnTo>
                <a:lnTo>
                  <a:pt x="221462" y="135191"/>
                </a:lnTo>
                <a:lnTo>
                  <a:pt x="221462" y="356133"/>
                </a:lnTo>
                <a:lnTo>
                  <a:pt x="205663" y="369785"/>
                </a:lnTo>
                <a:lnTo>
                  <a:pt x="189915" y="356133"/>
                </a:lnTo>
                <a:lnTo>
                  <a:pt x="189915" y="135191"/>
                </a:lnTo>
                <a:lnTo>
                  <a:pt x="197751" y="114985"/>
                </a:lnTo>
                <a:lnTo>
                  <a:pt x="103771" y="114985"/>
                </a:lnTo>
                <a:lnTo>
                  <a:pt x="114122" y="135191"/>
                </a:lnTo>
                <a:lnTo>
                  <a:pt x="114122" y="237401"/>
                </a:lnTo>
                <a:lnTo>
                  <a:pt x="94068" y="253568"/>
                </a:lnTo>
                <a:lnTo>
                  <a:pt x="111912" y="269735"/>
                </a:lnTo>
                <a:lnTo>
                  <a:pt x="94068" y="285889"/>
                </a:lnTo>
                <a:lnTo>
                  <a:pt x="114122" y="302044"/>
                </a:lnTo>
                <a:lnTo>
                  <a:pt x="114122" y="402958"/>
                </a:lnTo>
                <a:lnTo>
                  <a:pt x="133070" y="424459"/>
                </a:lnTo>
                <a:lnTo>
                  <a:pt x="278282" y="424459"/>
                </a:lnTo>
                <a:lnTo>
                  <a:pt x="297230" y="402958"/>
                </a:lnTo>
                <a:lnTo>
                  <a:pt x="297230" y="135191"/>
                </a:lnTo>
                <a:lnTo>
                  <a:pt x="307568" y="114985"/>
                </a:lnTo>
                <a:close/>
              </a:path>
              <a:path w="4638040" h="534669">
                <a:moveTo>
                  <a:pt x="641604" y="61137"/>
                </a:moveTo>
                <a:lnTo>
                  <a:pt x="547636" y="61137"/>
                </a:lnTo>
                <a:lnTo>
                  <a:pt x="555485" y="83159"/>
                </a:lnTo>
                <a:lnTo>
                  <a:pt x="555485" y="398818"/>
                </a:lnTo>
                <a:lnTo>
                  <a:pt x="539711" y="413702"/>
                </a:lnTo>
                <a:lnTo>
                  <a:pt x="523938" y="398818"/>
                </a:lnTo>
                <a:lnTo>
                  <a:pt x="523963" y="83159"/>
                </a:lnTo>
                <a:lnTo>
                  <a:pt x="531799" y="61137"/>
                </a:lnTo>
                <a:lnTo>
                  <a:pt x="440347" y="61137"/>
                </a:lnTo>
                <a:lnTo>
                  <a:pt x="448183" y="83159"/>
                </a:lnTo>
                <a:lnTo>
                  <a:pt x="448183" y="398818"/>
                </a:lnTo>
                <a:lnTo>
                  <a:pt x="432409" y="413702"/>
                </a:lnTo>
                <a:lnTo>
                  <a:pt x="416636" y="398818"/>
                </a:lnTo>
                <a:lnTo>
                  <a:pt x="416636" y="83159"/>
                </a:lnTo>
                <a:lnTo>
                  <a:pt x="424484" y="61137"/>
                </a:lnTo>
                <a:lnTo>
                  <a:pt x="330517" y="61137"/>
                </a:lnTo>
                <a:lnTo>
                  <a:pt x="340855" y="83159"/>
                </a:lnTo>
                <a:lnTo>
                  <a:pt x="340855" y="449884"/>
                </a:lnTo>
                <a:lnTo>
                  <a:pt x="359803" y="473329"/>
                </a:lnTo>
                <a:lnTo>
                  <a:pt x="446087" y="473075"/>
                </a:lnTo>
                <a:lnTo>
                  <a:pt x="486143" y="432625"/>
                </a:lnTo>
                <a:lnTo>
                  <a:pt x="523887" y="473075"/>
                </a:lnTo>
                <a:lnTo>
                  <a:pt x="612317" y="473329"/>
                </a:lnTo>
                <a:lnTo>
                  <a:pt x="631266" y="449884"/>
                </a:lnTo>
                <a:lnTo>
                  <a:pt x="631266" y="83159"/>
                </a:lnTo>
                <a:lnTo>
                  <a:pt x="641604" y="61137"/>
                </a:lnTo>
                <a:close/>
              </a:path>
              <a:path w="4638040" h="534669">
                <a:moveTo>
                  <a:pt x="863333" y="114985"/>
                </a:moveTo>
                <a:lnTo>
                  <a:pt x="664933" y="114985"/>
                </a:lnTo>
                <a:lnTo>
                  <a:pt x="675271" y="135191"/>
                </a:lnTo>
                <a:lnTo>
                  <a:pt x="675271" y="404253"/>
                </a:lnTo>
                <a:lnTo>
                  <a:pt x="657479" y="424459"/>
                </a:lnTo>
                <a:lnTo>
                  <a:pt x="770051" y="424459"/>
                </a:lnTo>
                <a:lnTo>
                  <a:pt x="752246" y="404253"/>
                </a:lnTo>
                <a:lnTo>
                  <a:pt x="752246" y="303898"/>
                </a:lnTo>
                <a:lnTo>
                  <a:pt x="818794" y="303898"/>
                </a:lnTo>
                <a:lnTo>
                  <a:pt x="841044" y="320065"/>
                </a:lnTo>
                <a:lnTo>
                  <a:pt x="841044" y="219392"/>
                </a:lnTo>
                <a:lnTo>
                  <a:pt x="818794" y="235559"/>
                </a:lnTo>
                <a:lnTo>
                  <a:pt x="752246" y="235559"/>
                </a:lnTo>
                <a:lnTo>
                  <a:pt x="752246" y="183337"/>
                </a:lnTo>
                <a:lnTo>
                  <a:pt x="841044" y="183337"/>
                </a:lnTo>
                <a:lnTo>
                  <a:pt x="863320" y="199491"/>
                </a:lnTo>
                <a:lnTo>
                  <a:pt x="863333" y="114985"/>
                </a:lnTo>
                <a:close/>
              </a:path>
              <a:path w="4638040" h="534669">
                <a:moveTo>
                  <a:pt x="924471" y="53848"/>
                </a:moveTo>
                <a:lnTo>
                  <a:pt x="903211" y="53848"/>
                </a:lnTo>
                <a:lnTo>
                  <a:pt x="903211" y="75107"/>
                </a:lnTo>
                <a:lnTo>
                  <a:pt x="903198" y="277672"/>
                </a:lnTo>
                <a:lnTo>
                  <a:pt x="880922" y="261531"/>
                </a:lnTo>
                <a:lnTo>
                  <a:pt x="880922" y="398335"/>
                </a:lnTo>
                <a:lnTo>
                  <a:pt x="805840" y="343776"/>
                </a:lnTo>
                <a:lnTo>
                  <a:pt x="792124" y="343776"/>
                </a:lnTo>
                <a:lnTo>
                  <a:pt x="792124" y="389191"/>
                </a:lnTo>
                <a:lnTo>
                  <a:pt x="858329" y="464337"/>
                </a:lnTo>
                <a:lnTo>
                  <a:pt x="671639" y="464337"/>
                </a:lnTo>
                <a:lnTo>
                  <a:pt x="631266" y="513257"/>
                </a:lnTo>
                <a:lnTo>
                  <a:pt x="506514" y="512902"/>
                </a:lnTo>
                <a:lnTo>
                  <a:pt x="485292" y="490156"/>
                </a:lnTo>
                <a:lnTo>
                  <a:pt x="462762" y="512902"/>
                </a:lnTo>
                <a:lnTo>
                  <a:pt x="340842" y="513257"/>
                </a:lnTo>
                <a:lnTo>
                  <a:pt x="300456" y="464337"/>
                </a:lnTo>
                <a:lnTo>
                  <a:pt x="115062" y="464337"/>
                </a:lnTo>
                <a:lnTo>
                  <a:pt x="74256" y="418033"/>
                </a:lnTo>
                <a:lnTo>
                  <a:pt x="74256" y="321132"/>
                </a:lnTo>
                <a:lnTo>
                  <a:pt x="32715" y="287667"/>
                </a:lnTo>
                <a:lnTo>
                  <a:pt x="52527" y="269722"/>
                </a:lnTo>
                <a:lnTo>
                  <a:pt x="32727" y="251790"/>
                </a:lnTo>
                <a:lnTo>
                  <a:pt x="74256" y="218325"/>
                </a:lnTo>
                <a:lnTo>
                  <a:pt x="74256" y="144805"/>
                </a:lnTo>
                <a:lnTo>
                  <a:pt x="38557" y="75107"/>
                </a:lnTo>
                <a:lnTo>
                  <a:pt x="293027" y="75107"/>
                </a:lnTo>
                <a:lnTo>
                  <a:pt x="267741" y="21259"/>
                </a:lnTo>
                <a:lnTo>
                  <a:pt x="704354" y="21259"/>
                </a:lnTo>
                <a:lnTo>
                  <a:pt x="679081" y="75107"/>
                </a:lnTo>
                <a:lnTo>
                  <a:pt x="903211" y="75107"/>
                </a:lnTo>
                <a:lnTo>
                  <a:pt x="903211" y="53848"/>
                </a:lnTo>
                <a:lnTo>
                  <a:pt x="712546" y="53848"/>
                </a:lnTo>
                <a:lnTo>
                  <a:pt x="727837" y="21259"/>
                </a:lnTo>
                <a:lnTo>
                  <a:pt x="737806" y="0"/>
                </a:lnTo>
                <a:lnTo>
                  <a:pt x="234289" y="0"/>
                </a:lnTo>
                <a:lnTo>
                  <a:pt x="259575" y="53848"/>
                </a:lnTo>
                <a:lnTo>
                  <a:pt x="3784" y="53848"/>
                </a:lnTo>
                <a:lnTo>
                  <a:pt x="52997" y="149936"/>
                </a:lnTo>
                <a:lnTo>
                  <a:pt x="52997" y="208153"/>
                </a:lnTo>
                <a:lnTo>
                  <a:pt x="25" y="250837"/>
                </a:lnTo>
                <a:lnTo>
                  <a:pt x="20866" y="269722"/>
                </a:lnTo>
                <a:lnTo>
                  <a:pt x="0" y="288620"/>
                </a:lnTo>
                <a:lnTo>
                  <a:pt x="52997" y="331304"/>
                </a:lnTo>
                <a:lnTo>
                  <a:pt x="52997" y="426059"/>
                </a:lnTo>
                <a:lnTo>
                  <a:pt x="105460" y="485584"/>
                </a:lnTo>
                <a:lnTo>
                  <a:pt x="290436" y="485584"/>
                </a:lnTo>
                <a:lnTo>
                  <a:pt x="330847" y="534543"/>
                </a:lnTo>
                <a:lnTo>
                  <a:pt x="471665" y="534136"/>
                </a:lnTo>
                <a:lnTo>
                  <a:pt x="484835" y="520827"/>
                </a:lnTo>
                <a:lnTo>
                  <a:pt x="497255" y="534136"/>
                </a:lnTo>
                <a:lnTo>
                  <a:pt x="641261" y="534543"/>
                </a:lnTo>
                <a:lnTo>
                  <a:pt x="652589" y="520827"/>
                </a:lnTo>
                <a:lnTo>
                  <a:pt x="658825" y="513257"/>
                </a:lnTo>
                <a:lnTo>
                  <a:pt x="681659" y="485584"/>
                </a:lnTo>
                <a:lnTo>
                  <a:pt x="902182" y="485584"/>
                </a:lnTo>
                <a:lnTo>
                  <a:pt x="902182" y="398335"/>
                </a:lnTo>
                <a:lnTo>
                  <a:pt x="902182" y="303199"/>
                </a:lnTo>
                <a:lnTo>
                  <a:pt x="924445" y="319354"/>
                </a:lnTo>
                <a:lnTo>
                  <a:pt x="924458" y="303199"/>
                </a:lnTo>
                <a:lnTo>
                  <a:pt x="924458" y="277672"/>
                </a:lnTo>
                <a:lnTo>
                  <a:pt x="924471" y="53848"/>
                </a:lnTo>
                <a:close/>
              </a:path>
              <a:path w="4638040" h="534669">
                <a:moveTo>
                  <a:pt x="1184021" y="138722"/>
                </a:moveTo>
                <a:lnTo>
                  <a:pt x="1139228" y="138722"/>
                </a:lnTo>
                <a:lnTo>
                  <a:pt x="1139228" y="325297"/>
                </a:lnTo>
                <a:lnTo>
                  <a:pt x="1137793" y="340055"/>
                </a:lnTo>
                <a:lnTo>
                  <a:pt x="1133805" y="349948"/>
                </a:lnTo>
                <a:lnTo>
                  <a:pt x="1127760" y="355511"/>
                </a:lnTo>
                <a:lnTo>
                  <a:pt x="1120127" y="357251"/>
                </a:lnTo>
                <a:lnTo>
                  <a:pt x="1112494" y="355511"/>
                </a:lnTo>
                <a:lnTo>
                  <a:pt x="1106436" y="349948"/>
                </a:lnTo>
                <a:lnTo>
                  <a:pt x="1102461" y="340055"/>
                </a:lnTo>
                <a:lnTo>
                  <a:pt x="1101026" y="325297"/>
                </a:lnTo>
                <a:lnTo>
                  <a:pt x="1101026" y="138722"/>
                </a:lnTo>
                <a:lnTo>
                  <a:pt x="1056220" y="138722"/>
                </a:lnTo>
                <a:lnTo>
                  <a:pt x="1056220" y="320890"/>
                </a:lnTo>
                <a:lnTo>
                  <a:pt x="1061034" y="355892"/>
                </a:lnTo>
                <a:lnTo>
                  <a:pt x="1074394" y="380250"/>
                </a:lnTo>
                <a:lnTo>
                  <a:pt x="1094651" y="394487"/>
                </a:lnTo>
                <a:lnTo>
                  <a:pt x="1120127" y="399122"/>
                </a:lnTo>
                <a:lnTo>
                  <a:pt x="1145603" y="394487"/>
                </a:lnTo>
                <a:lnTo>
                  <a:pt x="1165847" y="380250"/>
                </a:lnTo>
                <a:lnTo>
                  <a:pt x="1179207" y="355892"/>
                </a:lnTo>
                <a:lnTo>
                  <a:pt x="1184021" y="320890"/>
                </a:lnTo>
                <a:lnTo>
                  <a:pt x="1184021" y="138722"/>
                </a:lnTo>
                <a:close/>
              </a:path>
              <a:path w="4638040" h="534669">
                <a:moveTo>
                  <a:pt x="1358836" y="138722"/>
                </a:moveTo>
                <a:lnTo>
                  <a:pt x="1315859" y="138722"/>
                </a:lnTo>
                <a:lnTo>
                  <a:pt x="1315859" y="271678"/>
                </a:lnTo>
                <a:lnTo>
                  <a:pt x="1269593" y="138722"/>
                </a:lnTo>
                <a:lnTo>
                  <a:pt x="1228090" y="138722"/>
                </a:lnTo>
                <a:lnTo>
                  <a:pt x="1228090" y="395820"/>
                </a:lnTo>
                <a:lnTo>
                  <a:pt x="1271054" y="395820"/>
                </a:lnTo>
                <a:lnTo>
                  <a:pt x="1271054" y="256616"/>
                </a:lnTo>
                <a:lnTo>
                  <a:pt x="1319542" y="395820"/>
                </a:lnTo>
                <a:lnTo>
                  <a:pt x="1358836" y="395820"/>
                </a:lnTo>
                <a:lnTo>
                  <a:pt x="1358836" y="138722"/>
                </a:lnTo>
                <a:close/>
              </a:path>
              <a:path w="4638040" h="534669">
                <a:moveTo>
                  <a:pt x="1449171" y="138722"/>
                </a:moveTo>
                <a:lnTo>
                  <a:pt x="1404366" y="138722"/>
                </a:lnTo>
                <a:lnTo>
                  <a:pt x="1404366" y="395808"/>
                </a:lnTo>
                <a:lnTo>
                  <a:pt x="1449171" y="395808"/>
                </a:lnTo>
                <a:lnTo>
                  <a:pt x="1449171" y="138722"/>
                </a:lnTo>
                <a:close/>
              </a:path>
              <a:path w="4638040" h="534669">
                <a:moveTo>
                  <a:pt x="1619961" y="138722"/>
                </a:moveTo>
                <a:lnTo>
                  <a:pt x="1575879" y="138722"/>
                </a:lnTo>
                <a:lnTo>
                  <a:pt x="1551635" y="306209"/>
                </a:lnTo>
                <a:lnTo>
                  <a:pt x="1527403" y="138722"/>
                </a:lnTo>
                <a:lnTo>
                  <a:pt x="1481861" y="138722"/>
                </a:lnTo>
                <a:lnTo>
                  <a:pt x="1527771" y="396544"/>
                </a:lnTo>
                <a:lnTo>
                  <a:pt x="1574050" y="396544"/>
                </a:lnTo>
                <a:lnTo>
                  <a:pt x="1619961" y="138722"/>
                </a:lnTo>
                <a:close/>
              </a:path>
              <a:path w="4638040" h="534669">
                <a:moveTo>
                  <a:pt x="1751431" y="353352"/>
                </a:moveTo>
                <a:lnTo>
                  <a:pt x="1696707" y="353352"/>
                </a:lnTo>
                <a:lnTo>
                  <a:pt x="1696707" y="287312"/>
                </a:lnTo>
                <a:lnTo>
                  <a:pt x="1744078" y="287312"/>
                </a:lnTo>
                <a:lnTo>
                  <a:pt x="1744078" y="245402"/>
                </a:lnTo>
                <a:lnTo>
                  <a:pt x="1696707" y="245402"/>
                </a:lnTo>
                <a:lnTo>
                  <a:pt x="1696707" y="181902"/>
                </a:lnTo>
                <a:lnTo>
                  <a:pt x="1750326" y="181902"/>
                </a:lnTo>
                <a:lnTo>
                  <a:pt x="1750326" y="138722"/>
                </a:lnTo>
                <a:lnTo>
                  <a:pt x="1651889" y="138722"/>
                </a:lnTo>
                <a:lnTo>
                  <a:pt x="1651889" y="181902"/>
                </a:lnTo>
                <a:lnTo>
                  <a:pt x="1651889" y="245402"/>
                </a:lnTo>
                <a:lnTo>
                  <a:pt x="1651889" y="287312"/>
                </a:lnTo>
                <a:lnTo>
                  <a:pt x="1651889" y="353352"/>
                </a:lnTo>
                <a:lnTo>
                  <a:pt x="1651889" y="395262"/>
                </a:lnTo>
                <a:lnTo>
                  <a:pt x="1751431" y="395262"/>
                </a:lnTo>
                <a:lnTo>
                  <a:pt x="1751431" y="353352"/>
                </a:lnTo>
                <a:close/>
              </a:path>
              <a:path w="4638040" h="534669">
                <a:moveTo>
                  <a:pt x="1921459" y="395820"/>
                </a:moveTo>
                <a:lnTo>
                  <a:pt x="1891804" y="306209"/>
                </a:lnTo>
                <a:lnTo>
                  <a:pt x="1886940" y="291515"/>
                </a:lnTo>
                <a:lnTo>
                  <a:pt x="1898777" y="280225"/>
                </a:lnTo>
                <a:lnTo>
                  <a:pt x="1917014" y="224294"/>
                </a:lnTo>
                <a:lnTo>
                  <a:pt x="1917052" y="220637"/>
                </a:lnTo>
                <a:lnTo>
                  <a:pt x="1915655" y="201358"/>
                </a:lnTo>
                <a:lnTo>
                  <a:pt x="1915642" y="201180"/>
                </a:lnTo>
                <a:lnTo>
                  <a:pt x="1895754" y="159296"/>
                </a:lnTo>
                <a:lnTo>
                  <a:pt x="1872246" y="144614"/>
                </a:lnTo>
                <a:lnTo>
                  <a:pt x="1872246" y="224294"/>
                </a:lnTo>
                <a:lnTo>
                  <a:pt x="1869706" y="243484"/>
                </a:lnTo>
                <a:lnTo>
                  <a:pt x="1862658" y="256349"/>
                </a:lnTo>
                <a:lnTo>
                  <a:pt x="1851952" y="263550"/>
                </a:lnTo>
                <a:lnTo>
                  <a:pt x="1838452" y="265798"/>
                </a:lnTo>
                <a:lnTo>
                  <a:pt x="1836254" y="265798"/>
                </a:lnTo>
                <a:lnTo>
                  <a:pt x="1836254" y="180594"/>
                </a:lnTo>
                <a:lnTo>
                  <a:pt x="1837359" y="180594"/>
                </a:lnTo>
                <a:lnTo>
                  <a:pt x="1851025" y="182422"/>
                </a:lnTo>
                <a:lnTo>
                  <a:pt x="1862099" y="188861"/>
                </a:lnTo>
                <a:lnTo>
                  <a:pt x="1869427" y="201180"/>
                </a:lnTo>
                <a:lnTo>
                  <a:pt x="1869541" y="201358"/>
                </a:lnTo>
                <a:lnTo>
                  <a:pt x="1872157" y="220637"/>
                </a:lnTo>
                <a:lnTo>
                  <a:pt x="1872246" y="224294"/>
                </a:lnTo>
                <a:lnTo>
                  <a:pt x="1872246" y="144614"/>
                </a:lnTo>
                <a:lnTo>
                  <a:pt x="1870456" y="143776"/>
                </a:lnTo>
                <a:lnTo>
                  <a:pt x="1854898" y="139979"/>
                </a:lnTo>
                <a:lnTo>
                  <a:pt x="1837728" y="138722"/>
                </a:lnTo>
                <a:lnTo>
                  <a:pt x="1791449" y="138722"/>
                </a:lnTo>
                <a:lnTo>
                  <a:pt x="1791449" y="395820"/>
                </a:lnTo>
                <a:lnTo>
                  <a:pt x="1836254" y="395820"/>
                </a:lnTo>
                <a:lnTo>
                  <a:pt x="1836254" y="306209"/>
                </a:lnTo>
                <a:lnTo>
                  <a:pt x="1844700" y="306209"/>
                </a:lnTo>
                <a:lnTo>
                  <a:pt x="1873719" y="395820"/>
                </a:lnTo>
                <a:lnTo>
                  <a:pt x="1921459" y="395820"/>
                </a:lnTo>
                <a:close/>
              </a:path>
              <a:path w="4638040" h="534669">
                <a:moveTo>
                  <a:pt x="2059546" y="330441"/>
                </a:moveTo>
                <a:lnTo>
                  <a:pt x="2051278" y="292608"/>
                </a:lnTo>
                <a:lnTo>
                  <a:pt x="2016582" y="244868"/>
                </a:lnTo>
                <a:lnTo>
                  <a:pt x="2003691" y="229323"/>
                </a:lnTo>
                <a:lnTo>
                  <a:pt x="1996097" y="218338"/>
                </a:lnTo>
                <a:lnTo>
                  <a:pt x="1992503" y="209956"/>
                </a:lnTo>
                <a:lnTo>
                  <a:pt x="1991601" y="202260"/>
                </a:lnTo>
                <a:lnTo>
                  <a:pt x="1993468" y="192290"/>
                </a:lnTo>
                <a:lnTo>
                  <a:pt x="1998484" y="185051"/>
                </a:lnTo>
                <a:lnTo>
                  <a:pt x="2005850" y="180619"/>
                </a:lnTo>
                <a:lnTo>
                  <a:pt x="2014740" y="179120"/>
                </a:lnTo>
                <a:lnTo>
                  <a:pt x="2023071" y="179832"/>
                </a:lnTo>
                <a:lnTo>
                  <a:pt x="2030996" y="181978"/>
                </a:lnTo>
                <a:lnTo>
                  <a:pt x="2039327" y="185635"/>
                </a:lnTo>
                <a:lnTo>
                  <a:pt x="2048891" y="190881"/>
                </a:lnTo>
                <a:lnTo>
                  <a:pt x="2048891" y="144970"/>
                </a:lnTo>
                <a:lnTo>
                  <a:pt x="2041067" y="141846"/>
                </a:lnTo>
                <a:lnTo>
                  <a:pt x="2032228" y="139280"/>
                </a:lnTo>
                <a:lnTo>
                  <a:pt x="2022094" y="137541"/>
                </a:lnTo>
                <a:lnTo>
                  <a:pt x="2010333" y="136893"/>
                </a:lnTo>
                <a:lnTo>
                  <a:pt x="1984908" y="141605"/>
                </a:lnTo>
                <a:lnTo>
                  <a:pt x="1964791" y="155028"/>
                </a:lnTo>
                <a:lnTo>
                  <a:pt x="1951558" y="176098"/>
                </a:lnTo>
                <a:lnTo>
                  <a:pt x="1946795" y="203733"/>
                </a:lnTo>
                <a:lnTo>
                  <a:pt x="1949119" y="224282"/>
                </a:lnTo>
                <a:lnTo>
                  <a:pt x="1956612" y="243078"/>
                </a:lnTo>
                <a:lnTo>
                  <a:pt x="1970036" y="262775"/>
                </a:lnTo>
                <a:lnTo>
                  <a:pt x="1990128" y="286004"/>
                </a:lnTo>
                <a:lnTo>
                  <a:pt x="2003272" y="301777"/>
                </a:lnTo>
                <a:lnTo>
                  <a:pt x="2010702" y="313817"/>
                </a:lnTo>
                <a:lnTo>
                  <a:pt x="2013991" y="322973"/>
                </a:lnTo>
                <a:lnTo>
                  <a:pt x="2014740" y="330073"/>
                </a:lnTo>
                <a:lnTo>
                  <a:pt x="2012911" y="341160"/>
                </a:lnTo>
                <a:lnTo>
                  <a:pt x="2007806" y="349084"/>
                </a:lnTo>
                <a:lnTo>
                  <a:pt x="2000021" y="353834"/>
                </a:lnTo>
                <a:lnTo>
                  <a:pt x="1990128" y="355422"/>
                </a:lnTo>
                <a:lnTo>
                  <a:pt x="1980425" y="354469"/>
                </a:lnTo>
                <a:lnTo>
                  <a:pt x="1971128" y="351701"/>
                </a:lnTo>
                <a:lnTo>
                  <a:pt x="1961413" y="347205"/>
                </a:lnTo>
                <a:lnTo>
                  <a:pt x="1950466" y="341083"/>
                </a:lnTo>
                <a:lnTo>
                  <a:pt x="1950466" y="387007"/>
                </a:lnTo>
                <a:lnTo>
                  <a:pt x="1960524" y="391299"/>
                </a:lnTo>
                <a:lnTo>
                  <a:pt x="1971446" y="394665"/>
                </a:lnTo>
                <a:lnTo>
                  <a:pt x="1983270" y="396862"/>
                </a:lnTo>
                <a:lnTo>
                  <a:pt x="1996008" y="397649"/>
                </a:lnTo>
                <a:lnTo>
                  <a:pt x="2020811" y="392823"/>
                </a:lnTo>
                <a:lnTo>
                  <a:pt x="2041004" y="379196"/>
                </a:lnTo>
                <a:lnTo>
                  <a:pt x="2054580" y="357987"/>
                </a:lnTo>
                <a:lnTo>
                  <a:pt x="2059546" y="330441"/>
                </a:lnTo>
                <a:close/>
              </a:path>
              <a:path w="4638040" h="534669">
                <a:moveTo>
                  <a:pt x="2139238" y="138722"/>
                </a:moveTo>
                <a:lnTo>
                  <a:pt x="2094420" y="138722"/>
                </a:lnTo>
                <a:lnTo>
                  <a:pt x="2094420" y="395808"/>
                </a:lnTo>
                <a:lnTo>
                  <a:pt x="2139238" y="395808"/>
                </a:lnTo>
                <a:lnTo>
                  <a:pt x="2139238" y="138722"/>
                </a:lnTo>
                <a:close/>
              </a:path>
              <a:path w="4638040" h="534669">
                <a:moveTo>
                  <a:pt x="2285034" y="138150"/>
                </a:moveTo>
                <a:lnTo>
                  <a:pt x="2177059" y="138150"/>
                </a:lnTo>
                <a:lnTo>
                  <a:pt x="2177059" y="181330"/>
                </a:lnTo>
                <a:lnTo>
                  <a:pt x="2208644" y="181330"/>
                </a:lnTo>
                <a:lnTo>
                  <a:pt x="2208644" y="395960"/>
                </a:lnTo>
                <a:lnTo>
                  <a:pt x="2253450" y="395960"/>
                </a:lnTo>
                <a:lnTo>
                  <a:pt x="2253450" y="181330"/>
                </a:lnTo>
                <a:lnTo>
                  <a:pt x="2285034" y="181330"/>
                </a:lnTo>
                <a:lnTo>
                  <a:pt x="2285034" y="138150"/>
                </a:lnTo>
                <a:close/>
              </a:path>
              <a:path w="4638040" h="534669">
                <a:moveTo>
                  <a:pt x="2445524" y="138734"/>
                </a:moveTo>
                <a:lnTo>
                  <a:pt x="2400363" y="138734"/>
                </a:lnTo>
                <a:lnTo>
                  <a:pt x="2375751" y="234950"/>
                </a:lnTo>
                <a:lnTo>
                  <a:pt x="2351506" y="138734"/>
                </a:lnTo>
                <a:lnTo>
                  <a:pt x="2305227" y="138734"/>
                </a:lnTo>
                <a:lnTo>
                  <a:pt x="2352979" y="294449"/>
                </a:lnTo>
                <a:lnTo>
                  <a:pt x="2352979" y="395820"/>
                </a:lnTo>
                <a:lnTo>
                  <a:pt x="2397785" y="395820"/>
                </a:lnTo>
                <a:lnTo>
                  <a:pt x="2397785" y="294449"/>
                </a:lnTo>
                <a:lnTo>
                  <a:pt x="2445524" y="138734"/>
                </a:lnTo>
                <a:close/>
              </a:path>
              <a:path w="4638040" h="534669">
                <a:moveTo>
                  <a:pt x="2686075" y="260654"/>
                </a:moveTo>
                <a:lnTo>
                  <a:pt x="2681135" y="205244"/>
                </a:lnTo>
                <a:lnTo>
                  <a:pt x="2667203" y="166039"/>
                </a:lnTo>
                <a:lnTo>
                  <a:pt x="2640533" y="141351"/>
                </a:lnTo>
                <a:lnTo>
                  <a:pt x="2640533" y="260654"/>
                </a:lnTo>
                <a:lnTo>
                  <a:pt x="2640533" y="273888"/>
                </a:lnTo>
                <a:lnTo>
                  <a:pt x="2638882" y="314972"/>
                </a:lnTo>
                <a:lnTo>
                  <a:pt x="2634246" y="340906"/>
                </a:lnTo>
                <a:lnTo>
                  <a:pt x="2627058" y="354457"/>
                </a:lnTo>
                <a:lnTo>
                  <a:pt x="2617762" y="358355"/>
                </a:lnTo>
                <a:lnTo>
                  <a:pt x="2608478" y="354457"/>
                </a:lnTo>
                <a:lnTo>
                  <a:pt x="2601290" y="340906"/>
                </a:lnTo>
                <a:lnTo>
                  <a:pt x="2596642" y="314972"/>
                </a:lnTo>
                <a:lnTo>
                  <a:pt x="2594991" y="273888"/>
                </a:lnTo>
                <a:lnTo>
                  <a:pt x="2594991" y="260654"/>
                </a:lnTo>
                <a:lnTo>
                  <a:pt x="2596642" y="219570"/>
                </a:lnTo>
                <a:lnTo>
                  <a:pt x="2601290" y="193636"/>
                </a:lnTo>
                <a:lnTo>
                  <a:pt x="2608478" y="180086"/>
                </a:lnTo>
                <a:lnTo>
                  <a:pt x="2617762" y="176187"/>
                </a:lnTo>
                <a:lnTo>
                  <a:pt x="2627058" y="180086"/>
                </a:lnTo>
                <a:lnTo>
                  <a:pt x="2634246" y="193636"/>
                </a:lnTo>
                <a:lnTo>
                  <a:pt x="2638882" y="219570"/>
                </a:lnTo>
                <a:lnTo>
                  <a:pt x="2640533" y="260654"/>
                </a:lnTo>
                <a:lnTo>
                  <a:pt x="2640533" y="141351"/>
                </a:lnTo>
                <a:lnTo>
                  <a:pt x="2589898" y="142748"/>
                </a:lnTo>
                <a:lnTo>
                  <a:pt x="2554389" y="205244"/>
                </a:lnTo>
                <a:lnTo>
                  <a:pt x="2549448" y="260654"/>
                </a:lnTo>
                <a:lnTo>
                  <a:pt x="2549448" y="273888"/>
                </a:lnTo>
                <a:lnTo>
                  <a:pt x="2554389" y="329298"/>
                </a:lnTo>
                <a:lnTo>
                  <a:pt x="2568321" y="368503"/>
                </a:lnTo>
                <a:lnTo>
                  <a:pt x="2589898" y="391795"/>
                </a:lnTo>
                <a:lnTo>
                  <a:pt x="2617762" y="399491"/>
                </a:lnTo>
                <a:lnTo>
                  <a:pt x="2645638" y="391795"/>
                </a:lnTo>
                <a:lnTo>
                  <a:pt x="2667203" y="368503"/>
                </a:lnTo>
                <a:lnTo>
                  <a:pt x="2670810" y="358355"/>
                </a:lnTo>
                <a:lnTo>
                  <a:pt x="2681135" y="329298"/>
                </a:lnTo>
                <a:lnTo>
                  <a:pt x="2686075" y="273888"/>
                </a:lnTo>
                <a:lnTo>
                  <a:pt x="2686075" y="260654"/>
                </a:lnTo>
                <a:close/>
              </a:path>
              <a:path w="4638040" h="534669">
                <a:moveTo>
                  <a:pt x="2820124" y="138722"/>
                </a:moveTo>
                <a:lnTo>
                  <a:pt x="2726474" y="138722"/>
                </a:lnTo>
                <a:lnTo>
                  <a:pt x="2726474" y="181902"/>
                </a:lnTo>
                <a:lnTo>
                  <a:pt x="2726474" y="245402"/>
                </a:lnTo>
                <a:lnTo>
                  <a:pt x="2726474" y="288582"/>
                </a:lnTo>
                <a:lnTo>
                  <a:pt x="2726474" y="395262"/>
                </a:lnTo>
                <a:lnTo>
                  <a:pt x="2771279" y="395262"/>
                </a:lnTo>
                <a:lnTo>
                  <a:pt x="2771279" y="288582"/>
                </a:lnTo>
                <a:lnTo>
                  <a:pt x="2813875" y="288582"/>
                </a:lnTo>
                <a:lnTo>
                  <a:pt x="2813875" y="245402"/>
                </a:lnTo>
                <a:lnTo>
                  <a:pt x="2771279" y="245402"/>
                </a:lnTo>
                <a:lnTo>
                  <a:pt x="2771279" y="181902"/>
                </a:lnTo>
                <a:lnTo>
                  <a:pt x="2820124" y="181902"/>
                </a:lnTo>
                <a:lnTo>
                  <a:pt x="2820124" y="138722"/>
                </a:lnTo>
                <a:close/>
              </a:path>
              <a:path w="4638040" h="534669">
                <a:moveTo>
                  <a:pt x="3137801" y="138722"/>
                </a:moveTo>
                <a:lnTo>
                  <a:pt x="3092996" y="138722"/>
                </a:lnTo>
                <a:lnTo>
                  <a:pt x="3073895" y="296278"/>
                </a:lnTo>
                <a:lnTo>
                  <a:pt x="3051860" y="138722"/>
                </a:lnTo>
                <a:lnTo>
                  <a:pt x="3010357" y="138722"/>
                </a:lnTo>
                <a:lnTo>
                  <a:pt x="2987954" y="296278"/>
                </a:lnTo>
                <a:lnTo>
                  <a:pt x="2969222" y="138722"/>
                </a:lnTo>
                <a:lnTo>
                  <a:pt x="2923311" y="138722"/>
                </a:lnTo>
                <a:lnTo>
                  <a:pt x="2962249" y="396544"/>
                </a:lnTo>
                <a:lnTo>
                  <a:pt x="3009252" y="396544"/>
                </a:lnTo>
                <a:lnTo>
                  <a:pt x="3030563" y="244132"/>
                </a:lnTo>
                <a:lnTo>
                  <a:pt x="3051860" y="396544"/>
                </a:lnTo>
                <a:lnTo>
                  <a:pt x="3098863" y="396544"/>
                </a:lnTo>
                <a:lnTo>
                  <a:pt x="3137801" y="138722"/>
                </a:lnTo>
                <a:close/>
              </a:path>
              <a:path w="4638040" h="534669">
                <a:moveTo>
                  <a:pt x="3270745" y="353352"/>
                </a:moveTo>
                <a:lnTo>
                  <a:pt x="3216021" y="353352"/>
                </a:lnTo>
                <a:lnTo>
                  <a:pt x="3216021" y="287312"/>
                </a:lnTo>
                <a:lnTo>
                  <a:pt x="3263392" y="287312"/>
                </a:lnTo>
                <a:lnTo>
                  <a:pt x="3263392" y="245402"/>
                </a:lnTo>
                <a:lnTo>
                  <a:pt x="3216021" y="245402"/>
                </a:lnTo>
                <a:lnTo>
                  <a:pt x="3216021" y="181902"/>
                </a:lnTo>
                <a:lnTo>
                  <a:pt x="3269640" y="181902"/>
                </a:lnTo>
                <a:lnTo>
                  <a:pt x="3269640" y="138722"/>
                </a:lnTo>
                <a:lnTo>
                  <a:pt x="3171202" y="138722"/>
                </a:lnTo>
                <a:lnTo>
                  <a:pt x="3171202" y="181902"/>
                </a:lnTo>
                <a:lnTo>
                  <a:pt x="3171202" y="245402"/>
                </a:lnTo>
                <a:lnTo>
                  <a:pt x="3171202" y="287312"/>
                </a:lnTo>
                <a:lnTo>
                  <a:pt x="3171202" y="353352"/>
                </a:lnTo>
                <a:lnTo>
                  <a:pt x="3171202" y="395262"/>
                </a:lnTo>
                <a:lnTo>
                  <a:pt x="3270745" y="395262"/>
                </a:lnTo>
                <a:lnTo>
                  <a:pt x="3270745" y="353352"/>
                </a:lnTo>
                <a:close/>
              </a:path>
              <a:path w="4638040" h="534669">
                <a:moveTo>
                  <a:pt x="3414331" y="330441"/>
                </a:moveTo>
                <a:lnTo>
                  <a:pt x="3406063" y="292608"/>
                </a:lnTo>
                <a:lnTo>
                  <a:pt x="3371367" y="244868"/>
                </a:lnTo>
                <a:lnTo>
                  <a:pt x="3358477" y="229323"/>
                </a:lnTo>
                <a:lnTo>
                  <a:pt x="3350882" y="218338"/>
                </a:lnTo>
                <a:lnTo>
                  <a:pt x="3347288" y="209956"/>
                </a:lnTo>
                <a:lnTo>
                  <a:pt x="3346386" y="202260"/>
                </a:lnTo>
                <a:lnTo>
                  <a:pt x="3348240" y="192290"/>
                </a:lnTo>
                <a:lnTo>
                  <a:pt x="3353270" y="185051"/>
                </a:lnTo>
                <a:lnTo>
                  <a:pt x="3360648" y="180619"/>
                </a:lnTo>
                <a:lnTo>
                  <a:pt x="3369526" y="179120"/>
                </a:lnTo>
                <a:lnTo>
                  <a:pt x="3377857" y="179832"/>
                </a:lnTo>
                <a:lnTo>
                  <a:pt x="3385782" y="181978"/>
                </a:lnTo>
                <a:lnTo>
                  <a:pt x="3394113" y="185635"/>
                </a:lnTo>
                <a:lnTo>
                  <a:pt x="3403689" y="190881"/>
                </a:lnTo>
                <a:lnTo>
                  <a:pt x="3403689" y="144970"/>
                </a:lnTo>
                <a:lnTo>
                  <a:pt x="3395853" y="141846"/>
                </a:lnTo>
                <a:lnTo>
                  <a:pt x="3387013" y="139280"/>
                </a:lnTo>
                <a:lnTo>
                  <a:pt x="3376879" y="137541"/>
                </a:lnTo>
                <a:lnTo>
                  <a:pt x="3365119" y="136893"/>
                </a:lnTo>
                <a:lnTo>
                  <a:pt x="3339693" y="141605"/>
                </a:lnTo>
                <a:lnTo>
                  <a:pt x="3319576" y="155028"/>
                </a:lnTo>
                <a:lnTo>
                  <a:pt x="3306343" y="176098"/>
                </a:lnTo>
                <a:lnTo>
                  <a:pt x="3301581" y="203733"/>
                </a:lnTo>
                <a:lnTo>
                  <a:pt x="3303917" y="224282"/>
                </a:lnTo>
                <a:lnTo>
                  <a:pt x="3311410" y="243078"/>
                </a:lnTo>
                <a:lnTo>
                  <a:pt x="3324822" y="262775"/>
                </a:lnTo>
                <a:lnTo>
                  <a:pt x="3344913" y="286004"/>
                </a:lnTo>
                <a:lnTo>
                  <a:pt x="3358057" y="301777"/>
                </a:lnTo>
                <a:lnTo>
                  <a:pt x="3365487" y="313817"/>
                </a:lnTo>
                <a:lnTo>
                  <a:pt x="3368776" y="322973"/>
                </a:lnTo>
                <a:lnTo>
                  <a:pt x="3369526" y="330073"/>
                </a:lnTo>
                <a:lnTo>
                  <a:pt x="3367697" y="341160"/>
                </a:lnTo>
                <a:lnTo>
                  <a:pt x="3362591" y="349084"/>
                </a:lnTo>
                <a:lnTo>
                  <a:pt x="3354806" y="353834"/>
                </a:lnTo>
                <a:lnTo>
                  <a:pt x="3344913" y="355422"/>
                </a:lnTo>
                <a:lnTo>
                  <a:pt x="3335210" y="354469"/>
                </a:lnTo>
                <a:lnTo>
                  <a:pt x="3325914" y="351701"/>
                </a:lnTo>
                <a:lnTo>
                  <a:pt x="3316198" y="347205"/>
                </a:lnTo>
                <a:lnTo>
                  <a:pt x="3305251" y="341083"/>
                </a:lnTo>
                <a:lnTo>
                  <a:pt x="3305251" y="387007"/>
                </a:lnTo>
                <a:lnTo>
                  <a:pt x="3315309" y="391299"/>
                </a:lnTo>
                <a:lnTo>
                  <a:pt x="3326231" y="394665"/>
                </a:lnTo>
                <a:lnTo>
                  <a:pt x="3338055" y="396862"/>
                </a:lnTo>
                <a:lnTo>
                  <a:pt x="3350793" y="397649"/>
                </a:lnTo>
                <a:lnTo>
                  <a:pt x="3375596" y="392823"/>
                </a:lnTo>
                <a:lnTo>
                  <a:pt x="3395789" y="379196"/>
                </a:lnTo>
                <a:lnTo>
                  <a:pt x="3409365" y="357987"/>
                </a:lnTo>
                <a:lnTo>
                  <a:pt x="3414331" y="330441"/>
                </a:lnTo>
                <a:close/>
              </a:path>
              <a:path w="4638040" h="534669">
                <a:moveTo>
                  <a:pt x="3543236" y="138150"/>
                </a:moveTo>
                <a:lnTo>
                  <a:pt x="3435261" y="138150"/>
                </a:lnTo>
                <a:lnTo>
                  <a:pt x="3435261" y="181330"/>
                </a:lnTo>
                <a:lnTo>
                  <a:pt x="3466846" y="181330"/>
                </a:lnTo>
                <a:lnTo>
                  <a:pt x="3466846" y="395960"/>
                </a:lnTo>
                <a:lnTo>
                  <a:pt x="3511651" y="395960"/>
                </a:lnTo>
                <a:lnTo>
                  <a:pt x="3511651" y="181330"/>
                </a:lnTo>
                <a:lnTo>
                  <a:pt x="3543236" y="181330"/>
                </a:lnTo>
                <a:lnTo>
                  <a:pt x="3543236" y="138150"/>
                </a:lnTo>
                <a:close/>
              </a:path>
              <a:path w="4638040" h="534669">
                <a:moveTo>
                  <a:pt x="3750729" y="138722"/>
                </a:moveTo>
                <a:lnTo>
                  <a:pt x="3657079" y="138722"/>
                </a:lnTo>
                <a:lnTo>
                  <a:pt x="3657079" y="181902"/>
                </a:lnTo>
                <a:lnTo>
                  <a:pt x="3657079" y="245402"/>
                </a:lnTo>
                <a:lnTo>
                  <a:pt x="3657079" y="288582"/>
                </a:lnTo>
                <a:lnTo>
                  <a:pt x="3657079" y="395262"/>
                </a:lnTo>
                <a:lnTo>
                  <a:pt x="3701885" y="395262"/>
                </a:lnTo>
                <a:lnTo>
                  <a:pt x="3701885" y="288582"/>
                </a:lnTo>
                <a:lnTo>
                  <a:pt x="3744493" y="288582"/>
                </a:lnTo>
                <a:lnTo>
                  <a:pt x="3744493" y="245402"/>
                </a:lnTo>
                <a:lnTo>
                  <a:pt x="3701885" y="245402"/>
                </a:lnTo>
                <a:lnTo>
                  <a:pt x="3701885" y="181902"/>
                </a:lnTo>
                <a:lnTo>
                  <a:pt x="3750729" y="181902"/>
                </a:lnTo>
                <a:lnTo>
                  <a:pt x="3750729" y="138722"/>
                </a:lnTo>
                <a:close/>
              </a:path>
              <a:path w="4638040" h="534669">
                <a:moveTo>
                  <a:pt x="3881475" y="353352"/>
                </a:moveTo>
                <a:lnTo>
                  <a:pt x="3834104" y="353352"/>
                </a:lnTo>
                <a:lnTo>
                  <a:pt x="3834104" y="138722"/>
                </a:lnTo>
                <a:lnTo>
                  <a:pt x="3789299" y="138722"/>
                </a:lnTo>
                <a:lnTo>
                  <a:pt x="3789299" y="353352"/>
                </a:lnTo>
                <a:lnTo>
                  <a:pt x="3789299" y="395262"/>
                </a:lnTo>
                <a:lnTo>
                  <a:pt x="3881475" y="395262"/>
                </a:lnTo>
                <a:lnTo>
                  <a:pt x="3881475" y="353352"/>
                </a:lnTo>
                <a:close/>
              </a:path>
              <a:path w="4638040" h="534669">
                <a:moveTo>
                  <a:pt x="4040860" y="260654"/>
                </a:moveTo>
                <a:lnTo>
                  <a:pt x="4035920" y="205244"/>
                </a:lnTo>
                <a:lnTo>
                  <a:pt x="4025595" y="176187"/>
                </a:lnTo>
                <a:lnTo>
                  <a:pt x="4022001" y="166039"/>
                </a:lnTo>
                <a:lnTo>
                  <a:pt x="4000423" y="142748"/>
                </a:lnTo>
                <a:lnTo>
                  <a:pt x="3995318" y="141338"/>
                </a:lnTo>
                <a:lnTo>
                  <a:pt x="3995318" y="260654"/>
                </a:lnTo>
                <a:lnTo>
                  <a:pt x="3995318" y="273888"/>
                </a:lnTo>
                <a:lnTo>
                  <a:pt x="3993680" y="314972"/>
                </a:lnTo>
                <a:lnTo>
                  <a:pt x="3989032" y="340906"/>
                </a:lnTo>
                <a:lnTo>
                  <a:pt x="3981843" y="354457"/>
                </a:lnTo>
                <a:lnTo>
                  <a:pt x="3972560" y="358355"/>
                </a:lnTo>
                <a:lnTo>
                  <a:pt x="3963263" y="354457"/>
                </a:lnTo>
                <a:lnTo>
                  <a:pt x="3956075" y="340906"/>
                </a:lnTo>
                <a:lnTo>
                  <a:pt x="3951427" y="314972"/>
                </a:lnTo>
                <a:lnTo>
                  <a:pt x="3949789" y="273888"/>
                </a:lnTo>
                <a:lnTo>
                  <a:pt x="3949789" y="260654"/>
                </a:lnTo>
                <a:lnTo>
                  <a:pt x="3951427" y="219570"/>
                </a:lnTo>
                <a:lnTo>
                  <a:pt x="3956075" y="193636"/>
                </a:lnTo>
                <a:lnTo>
                  <a:pt x="3963263" y="180086"/>
                </a:lnTo>
                <a:lnTo>
                  <a:pt x="3972560" y="176187"/>
                </a:lnTo>
                <a:lnTo>
                  <a:pt x="3981843" y="180086"/>
                </a:lnTo>
                <a:lnTo>
                  <a:pt x="3989032" y="193636"/>
                </a:lnTo>
                <a:lnTo>
                  <a:pt x="3993680" y="219570"/>
                </a:lnTo>
                <a:lnTo>
                  <a:pt x="3995318" y="260654"/>
                </a:lnTo>
                <a:lnTo>
                  <a:pt x="3995318" y="141338"/>
                </a:lnTo>
                <a:lnTo>
                  <a:pt x="3944683" y="142748"/>
                </a:lnTo>
                <a:lnTo>
                  <a:pt x="3909187" y="205244"/>
                </a:lnTo>
                <a:lnTo>
                  <a:pt x="3904234" y="260654"/>
                </a:lnTo>
                <a:lnTo>
                  <a:pt x="3904234" y="273888"/>
                </a:lnTo>
                <a:lnTo>
                  <a:pt x="3909187" y="329298"/>
                </a:lnTo>
                <a:lnTo>
                  <a:pt x="3923106" y="368503"/>
                </a:lnTo>
                <a:lnTo>
                  <a:pt x="3944683" y="391795"/>
                </a:lnTo>
                <a:lnTo>
                  <a:pt x="3972560" y="399491"/>
                </a:lnTo>
                <a:lnTo>
                  <a:pt x="4000423" y="391795"/>
                </a:lnTo>
                <a:lnTo>
                  <a:pt x="4022001" y="368503"/>
                </a:lnTo>
                <a:lnTo>
                  <a:pt x="4025595" y="358355"/>
                </a:lnTo>
                <a:lnTo>
                  <a:pt x="4035920" y="329298"/>
                </a:lnTo>
                <a:lnTo>
                  <a:pt x="4040860" y="273888"/>
                </a:lnTo>
                <a:lnTo>
                  <a:pt x="4040860" y="260654"/>
                </a:lnTo>
                <a:close/>
              </a:path>
              <a:path w="4638040" h="534669">
                <a:moveTo>
                  <a:pt x="4211269" y="395820"/>
                </a:moveTo>
                <a:lnTo>
                  <a:pt x="4181614" y="306209"/>
                </a:lnTo>
                <a:lnTo>
                  <a:pt x="4176750" y="291515"/>
                </a:lnTo>
                <a:lnTo>
                  <a:pt x="4188574" y="280225"/>
                </a:lnTo>
                <a:lnTo>
                  <a:pt x="4197896" y="265798"/>
                </a:lnTo>
                <a:lnTo>
                  <a:pt x="4198137" y="265430"/>
                </a:lnTo>
                <a:lnTo>
                  <a:pt x="4204525" y="246786"/>
                </a:lnTo>
                <a:lnTo>
                  <a:pt x="4206824" y="224294"/>
                </a:lnTo>
                <a:lnTo>
                  <a:pt x="4206862" y="220637"/>
                </a:lnTo>
                <a:lnTo>
                  <a:pt x="4205452" y="201358"/>
                </a:lnTo>
                <a:lnTo>
                  <a:pt x="4205440" y="201180"/>
                </a:lnTo>
                <a:lnTo>
                  <a:pt x="4185551" y="159296"/>
                </a:lnTo>
                <a:lnTo>
                  <a:pt x="4162056" y="144627"/>
                </a:lnTo>
                <a:lnTo>
                  <a:pt x="4162056" y="224294"/>
                </a:lnTo>
                <a:lnTo>
                  <a:pt x="4159516" y="243484"/>
                </a:lnTo>
                <a:lnTo>
                  <a:pt x="4152455" y="256349"/>
                </a:lnTo>
                <a:lnTo>
                  <a:pt x="4141762" y="263550"/>
                </a:lnTo>
                <a:lnTo>
                  <a:pt x="4128274" y="265798"/>
                </a:lnTo>
                <a:lnTo>
                  <a:pt x="4126065" y="265798"/>
                </a:lnTo>
                <a:lnTo>
                  <a:pt x="4126065" y="180594"/>
                </a:lnTo>
                <a:lnTo>
                  <a:pt x="4127169" y="180594"/>
                </a:lnTo>
                <a:lnTo>
                  <a:pt x="4159237" y="201180"/>
                </a:lnTo>
                <a:lnTo>
                  <a:pt x="4162056" y="224294"/>
                </a:lnTo>
                <a:lnTo>
                  <a:pt x="4162056" y="144627"/>
                </a:lnTo>
                <a:lnTo>
                  <a:pt x="4160266" y="143776"/>
                </a:lnTo>
                <a:lnTo>
                  <a:pt x="4144708" y="139979"/>
                </a:lnTo>
                <a:lnTo>
                  <a:pt x="4127525" y="138722"/>
                </a:lnTo>
                <a:lnTo>
                  <a:pt x="4081259" y="138722"/>
                </a:lnTo>
                <a:lnTo>
                  <a:pt x="4081259" y="395820"/>
                </a:lnTo>
                <a:lnTo>
                  <a:pt x="4126065" y="395820"/>
                </a:lnTo>
                <a:lnTo>
                  <a:pt x="4126065" y="306209"/>
                </a:lnTo>
                <a:lnTo>
                  <a:pt x="4134510" y="306209"/>
                </a:lnTo>
                <a:lnTo>
                  <a:pt x="4163530" y="395820"/>
                </a:lnTo>
                <a:lnTo>
                  <a:pt x="4211269" y="395820"/>
                </a:lnTo>
                <a:close/>
              </a:path>
              <a:path w="4638040" h="534669">
                <a:moveTo>
                  <a:pt x="4291330" y="138722"/>
                </a:moveTo>
                <a:lnTo>
                  <a:pt x="4246524" y="138722"/>
                </a:lnTo>
                <a:lnTo>
                  <a:pt x="4246524" y="395808"/>
                </a:lnTo>
                <a:lnTo>
                  <a:pt x="4291330" y="395808"/>
                </a:lnTo>
                <a:lnTo>
                  <a:pt x="4291330" y="138722"/>
                </a:lnTo>
                <a:close/>
              </a:path>
              <a:path w="4638040" h="534669">
                <a:moveTo>
                  <a:pt x="4468711" y="262864"/>
                </a:moveTo>
                <a:lnTo>
                  <a:pt x="4462716" y="208610"/>
                </a:lnTo>
                <a:lnTo>
                  <a:pt x="4449750" y="179857"/>
                </a:lnTo>
                <a:lnTo>
                  <a:pt x="4445203" y="169811"/>
                </a:lnTo>
                <a:lnTo>
                  <a:pt x="4423181" y="151638"/>
                </a:lnTo>
                <a:lnTo>
                  <a:pt x="4423181" y="262864"/>
                </a:lnTo>
                <a:lnTo>
                  <a:pt x="4423181" y="271678"/>
                </a:lnTo>
                <a:lnTo>
                  <a:pt x="4419968" y="311759"/>
                </a:lnTo>
                <a:lnTo>
                  <a:pt x="4411332" y="337286"/>
                </a:lnTo>
                <a:lnTo>
                  <a:pt x="4398696" y="350748"/>
                </a:lnTo>
                <a:lnTo>
                  <a:pt x="4383506" y="354685"/>
                </a:lnTo>
                <a:lnTo>
                  <a:pt x="4381665" y="354685"/>
                </a:lnTo>
                <a:lnTo>
                  <a:pt x="4381665" y="179857"/>
                </a:lnTo>
                <a:lnTo>
                  <a:pt x="4383506" y="179857"/>
                </a:lnTo>
                <a:lnTo>
                  <a:pt x="4398696" y="183794"/>
                </a:lnTo>
                <a:lnTo>
                  <a:pt x="4411332" y="197256"/>
                </a:lnTo>
                <a:lnTo>
                  <a:pt x="4419968" y="222783"/>
                </a:lnTo>
                <a:lnTo>
                  <a:pt x="4423181" y="262864"/>
                </a:lnTo>
                <a:lnTo>
                  <a:pt x="4423181" y="151638"/>
                </a:lnTo>
                <a:lnTo>
                  <a:pt x="4416971" y="146507"/>
                </a:lnTo>
                <a:lnTo>
                  <a:pt x="4378731" y="138722"/>
                </a:lnTo>
                <a:lnTo>
                  <a:pt x="4336872" y="138722"/>
                </a:lnTo>
                <a:lnTo>
                  <a:pt x="4336872" y="395820"/>
                </a:lnTo>
                <a:lnTo>
                  <a:pt x="4378731" y="395820"/>
                </a:lnTo>
                <a:lnTo>
                  <a:pt x="4416971" y="388035"/>
                </a:lnTo>
                <a:lnTo>
                  <a:pt x="4449750" y="354685"/>
                </a:lnTo>
                <a:lnTo>
                  <a:pt x="4468711" y="271678"/>
                </a:lnTo>
                <a:lnTo>
                  <a:pt x="4468711" y="262864"/>
                </a:lnTo>
                <a:close/>
              </a:path>
              <a:path w="4638040" h="534669">
                <a:moveTo>
                  <a:pt x="4638014" y="395808"/>
                </a:moveTo>
                <a:lnTo>
                  <a:pt x="4628337" y="344766"/>
                </a:lnTo>
                <a:lnTo>
                  <a:pt x="4620692" y="304368"/>
                </a:lnTo>
                <a:lnTo>
                  <a:pt x="4604613" y="219519"/>
                </a:lnTo>
                <a:lnTo>
                  <a:pt x="4589170" y="137998"/>
                </a:lnTo>
                <a:lnTo>
                  <a:pt x="4578147" y="137998"/>
                </a:lnTo>
                <a:lnTo>
                  <a:pt x="4578147" y="304368"/>
                </a:lnTo>
                <a:lnTo>
                  <a:pt x="4550600" y="304368"/>
                </a:lnTo>
                <a:lnTo>
                  <a:pt x="4564558" y="219519"/>
                </a:lnTo>
                <a:lnTo>
                  <a:pt x="4578147" y="304368"/>
                </a:lnTo>
                <a:lnTo>
                  <a:pt x="4578147" y="137998"/>
                </a:lnTo>
                <a:lnTo>
                  <a:pt x="4541431" y="137998"/>
                </a:lnTo>
                <a:lnTo>
                  <a:pt x="4492574" y="395808"/>
                </a:lnTo>
                <a:lnTo>
                  <a:pt x="4535919" y="395808"/>
                </a:lnTo>
                <a:lnTo>
                  <a:pt x="4543996" y="344766"/>
                </a:lnTo>
                <a:lnTo>
                  <a:pt x="4584763" y="344766"/>
                </a:lnTo>
                <a:lnTo>
                  <a:pt x="4593209" y="395808"/>
                </a:lnTo>
                <a:lnTo>
                  <a:pt x="4638014" y="39580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996539" y="727394"/>
            <a:ext cx="6657975" cy="152018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52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755332" y="4623943"/>
            <a:ext cx="13595985" cy="132687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5136261" y="18696814"/>
            <a:ext cx="4834128" cy="100520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755332" y="18696814"/>
            <a:ext cx="3474529" cy="100520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6/3/26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0876788" y="18696814"/>
            <a:ext cx="3474529" cy="100520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37992" y="4262527"/>
            <a:ext cx="4243070" cy="6287135"/>
          </a:xfrm>
          <a:prstGeom prst="rect">
            <a:avLst/>
          </a:prstGeom>
        </p:spPr>
        <p:txBody>
          <a:bodyPr vert="horz" wrap="square" lIns="0" tIns="4635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365"/>
              </a:spcBef>
            </a:pPr>
            <a:r>
              <a:rPr sz="2600" b="1" dirty="0">
                <a:solidFill>
                  <a:srgbClr val="FFFFFF"/>
                </a:solidFill>
                <a:latin typeface="Arial"/>
                <a:cs typeface="Arial"/>
              </a:rPr>
              <a:t>INTRODUCTION</a:t>
            </a:r>
            <a:endParaRPr sz="2600" dirty="0">
              <a:latin typeface="Arial"/>
              <a:cs typeface="Arial"/>
            </a:endParaRPr>
          </a:p>
          <a:p>
            <a:pPr marL="12700" marR="14604">
              <a:lnSpc>
                <a:spcPct val="103600"/>
              </a:lnSpc>
              <a:spcBef>
                <a:spcPts val="110"/>
              </a:spcBef>
            </a:pPr>
            <a:r>
              <a:rPr sz="1100" spc="-60" dirty="0">
                <a:solidFill>
                  <a:srgbClr val="FFFFFF"/>
                </a:solidFill>
                <a:latin typeface="Arial"/>
                <a:cs typeface="Arial"/>
              </a:rPr>
              <a:t>Congue</a:t>
            </a:r>
            <a:r>
              <a:rPr sz="1100" spc="-5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spc="-10" dirty="0">
                <a:solidFill>
                  <a:srgbClr val="FFFFFF"/>
                </a:solidFill>
                <a:latin typeface="Arial"/>
                <a:cs typeface="Arial"/>
              </a:rPr>
              <a:t>scribentur</a:t>
            </a:r>
            <a:r>
              <a:rPr sz="1100" spc="-7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spc="-20" dirty="0">
                <a:solidFill>
                  <a:srgbClr val="FFFFFF"/>
                </a:solidFill>
                <a:latin typeface="Arial"/>
                <a:cs typeface="Arial"/>
              </a:rPr>
              <a:t>cu</a:t>
            </a:r>
            <a:r>
              <a:rPr sz="1100" spc="-3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spc="-10" dirty="0">
                <a:solidFill>
                  <a:srgbClr val="FFFFFF"/>
                </a:solidFill>
                <a:latin typeface="Arial"/>
                <a:cs typeface="Arial"/>
              </a:rPr>
              <a:t>his.</a:t>
            </a:r>
            <a:r>
              <a:rPr sz="1100" spc="-3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spc="-105" dirty="0">
                <a:solidFill>
                  <a:srgbClr val="FFFFFF"/>
                </a:solidFill>
                <a:latin typeface="Arial"/>
                <a:cs typeface="Arial"/>
              </a:rPr>
              <a:t>Ex</a:t>
            </a:r>
            <a:r>
              <a:rPr sz="1100" spc="-6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spc="-50" dirty="0">
                <a:solidFill>
                  <a:srgbClr val="FFFFFF"/>
                </a:solidFill>
                <a:latin typeface="Arial"/>
                <a:cs typeface="Arial"/>
              </a:rPr>
              <a:t>sea</a:t>
            </a:r>
            <a:r>
              <a:rPr sz="1100" spc="-3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dirty="0">
                <a:solidFill>
                  <a:srgbClr val="FFFFFF"/>
                </a:solidFill>
                <a:latin typeface="Arial"/>
                <a:cs typeface="Arial"/>
              </a:rPr>
              <a:t>libris</a:t>
            </a:r>
            <a:r>
              <a:rPr sz="1100" spc="-6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spc="-35" dirty="0">
                <a:solidFill>
                  <a:srgbClr val="FFFFFF"/>
                </a:solidFill>
                <a:latin typeface="Arial"/>
                <a:cs typeface="Arial"/>
              </a:rPr>
              <a:t>quidam</a:t>
            </a:r>
            <a:r>
              <a:rPr sz="1100" spc="-3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spc="-25" dirty="0">
                <a:solidFill>
                  <a:srgbClr val="FFFFFF"/>
                </a:solidFill>
                <a:latin typeface="Arial"/>
                <a:cs typeface="Arial"/>
              </a:rPr>
              <a:t>assueverit,</a:t>
            </a:r>
            <a:r>
              <a:rPr sz="1100" spc="-50" dirty="0">
                <a:solidFill>
                  <a:srgbClr val="FFFFFF"/>
                </a:solidFill>
                <a:latin typeface="Arial"/>
                <a:cs typeface="Arial"/>
              </a:rPr>
              <a:t> eu</a:t>
            </a:r>
            <a:r>
              <a:rPr sz="1100" spc="-4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spc="-10" dirty="0">
                <a:solidFill>
                  <a:srgbClr val="FFFFFF"/>
                </a:solidFill>
                <a:latin typeface="Arial"/>
                <a:cs typeface="Arial"/>
              </a:rPr>
              <a:t>omnis </a:t>
            </a:r>
            <a:r>
              <a:rPr sz="1100" spc="-25" dirty="0">
                <a:solidFill>
                  <a:srgbClr val="FFFFFF"/>
                </a:solidFill>
                <a:latin typeface="Arial"/>
                <a:cs typeface="Arial"/>
              </a:rPr>
              <a:t>consul</a:t>
            </a:r>
            <a:r>
              <a:rPr sz="1100" spc="-4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spc="-25" dirty="0">
                <a:solidFill>
                  <a:srgbClr val="FFFFFF"/>
                </a:solidFill>
                <a:latin typeface="Arial"/>
                <a:cs typeface="Arial"/>
              </a:rPr>
              <a:t>discere</a:t>
            </a:r>
            <a:r>
              <a:rPr sz="1100" spc="-3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spc="-40" dirty="0">
                <a:solidFill>
                  <a:srgbClr val="FFFFFF"/>
                </a:solidFill>
                <a:latin typeface="Arial"/>
                <a:cs typeface="Arial"/>
              </a:rPr>
              <a:t>mea.</a:t>
            </a:r>
            <a:r>
              <a:rPr sz="1100" spc="-2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spc="-85" dirty="0">
                <a:solidFill>
                  <a:srgbClr val="FFFFFF"/>
                </a:solidFill>
                <a:latin typeface="Arial"/>
                <a:cs typeface="Arial"/>
              </a:rPr>
              <a:t>Mea</a:t>
            </a:r>
            <a:r>
              <a:rPr sz="1100" spc="-3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spc="-10" dirty="0">
                <a:solidFill>
                  <a:srgbClr val="FFFFFF"/>
                </a:solidFill>
                <a:latin typeface="Arial"/>
                <a:cs typeface="Arial"/>
              </a:rPr>
              <a:t>fierent</a:t>
            </a:r>
            <a:r>
              <a:rPr sz="1100" spc="-3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spc="-40" dirty="0">
                <a:solidFill>
                  <a:srgbClr val="FFFFFF"/>
                </a:solidFill>
                <a:latin typeface="Arial"/>
                <a:cs typeface="Arial"/>
              </a:rPr>
              <a:t>accommodare </a:t>
            </a:r>
            <a:r>
              <a:rPr sz="1100" dirty="0">
                <a:solidFill>
                  <a:srgbClr val="FFFFFF"/>
                </a:solidFill>
                <a:latin typeface="Arial"/>
                <a:cs typeface="Arial"/>
              </a:rPr>
              <a:t>at.</a:t>
            </a:r>
            <a:r>
              <a:rPr sz="1100" spc="-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spc="-70" dirty="0">
                <a:solidFill>
                  <a:srgbClr val="FFFFFF"/>
                </a:solidFill>
                <a:latin typeface="Arial"/>
                <a:cs typeface="Arial"/>
              </a:rPr>
              <a:t>Vel</a:t>
            </a:r>
            <a:r>
              <a:rPr sz="1100" spc="-4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dirty="0">
                <a:solidFill>
                  <a:srgbClr val="FFFFFF"/>
                </a:solidFill>
                <a:latin typeface="Arial"/>
                <a:cs typeface="Arial"/>
              </a:rPr>
              <a:t>officiis</a:t>
            </a:r>
            <a:r>
              <a:rPr sz="1100" spc="-6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spc="-10" dirty="0">
                <a:solidFill>
                  <a:srgbClr val="FFFFFF"/>
                </a:solidFill>
                <a:latin typeface="Arial"/>
                <a:cs typeface="Arial"/>
              </a:rPr>
              <a:t>elaboraret </a:t>
            </a:r>
            <a:r>
              <a:rPr sz="1100" spc="-45" dirty="0">
                <a:solidFill>
                  <a:srgbClr val="FFFFFF"/>
                </a:solidFill>
                <a:latin typeface="Arial"/>
                <a:cs typeface="Arial"/>
              </a:rPr>
              <a:t>quaerendum</a:t>
            </a:r>
            <a:r>
              <a:rPr sz="1100" spc="-3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dirty="0">
                <a:solidFill>
                  <a:srgbClr val="FFFFFF"/>
                </a:solidFill>
                <a:latin typeface="Arial"/>
                <a:cs typeface="Arial"/>
              </a:rPr>
              <a:t>in,</a:t>
            </a:r>
            <a:r>
              <a:rPr sz="1100" spc="-3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dirty="0">
                <a:solidFill>
                  <a:srgbClr val="FFFFFF"/>
                </a:solidFill>
                <a:latin typeface="Arial"/>
                <a:cs typeface="Arial"/>
              </a:rPr>
              <a:t>in</a:t>
            </a:r>
            <a:r>
              <a:rPr sz="1100" spc="-30" dirty="0">
                <a:solidFill>
                  <a:srgbClr val="FFFFFF"/>
                </a:solidFill>
                <a:latin typeface="Arial"/>
                <a:cs typeface="Arial"/>
              </a:rPr>
              <a:t> lorem</a:t>
            </a:r>
            <a:r>
              <a:rPr sz="1100" spc="-50" dirty="0">
                <a:solidFill>
                  <a:srgbClr val="FFFFFF"/>
                </a:solidFill>
                <a:latin typeface="Arial"/>
                <a:cs typeface="Arial"/>
              </a:rPr>
              <a:t> causae</a:t>
            </a:r>
            <a:r>
              <a:rPr sz="1100" spc="-4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spc="-25" dirty="0">
                <a:solidFill>
                  <a:srgbClr val="FFFFFF"/>
                </a:solidFill>
                <a:latin typeface="Arial"/>
                <a:cs typeface="Arial"/>
              </a:rPr>
              <a:t>prodesset</a:t>
            </a:r>
            <a:r>
              <a:rPr sz="1100" spc="-3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spc="-30" dirty="0">
                <a:solidFill>
                  <a:srgbClr val="FFFFFF"/>
                </a:solidFill>
                <a:latin typeface="Arial"/>
                <a:cs typeface="Arial"/>
              </a:rPr>
              <a:t>has,</a:t>
            </a:r>
            <a:r>
              <a:rPr sz="1100" spc="-3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spc="-50" dirty="0">
                <a:solidFill>
                  <a:srgbClr val="FFFFFF"/>
                </a:solidFill>
                <a:latin typeface="Arial"/>
                <a:cs typeface="Arial"/>
              </a:rPr>
              <a:t>an</a:t>
            </a:r>
            <a:r>
              <a:rPr sz="1100" spc="-45" dirty="0">
                <a:solidFill>
                  <a:srgbClr val="FFFFFF"/>
                </a:solidFill>
                <a:latin typeface="Arial"/>
                <a:cs typeface="Arial"/>
              </a:rPr>
              <a:t> eos </a:t>
            </a:r>
            <a:r>
              <a:rPr sz="1100" spc="-25" dirty="0">
                <a:solidFill>
                  <a:srgbClr val="FFFFFF"/>
                </a:solidFill>
                <a:latin typeface="Arial"/>
                <a:cs typeface="Arial"/>
              </a:rPr>
              <a:t>utamur</a:t>
            </a:r>
            <a:r>
              <a:rPr sz="1100" spc="-6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spc="-10" dirty="0">
                <a:solidFill>
                  <a:srgbClr val="FFFFFF"/>
                </a:solidFill>
                <a:latin typeface="Arial"/>
                <a:cs typeface="Arial"/>
              </a:rPr>
              <a:t>scripta senserit.</a:t>
            </a:r>
            <a:endParaRPr sz="1100" dirty="0">
              <a:latin typeface="Arial"/>
              <a:cs typeface="Arial"/>
            </a:endParaRPr>
          </a:p>
          <a:p>
            <a:pPr marL="12700" marR="5080">
              <a:lnSpc>
                <a:spcPct val="103600"/>
              </a:lnSpc>
              <a:spcBef>
                <a:spcPts val="409"/>
              </a:spcBef>
            </a:pPr>
            <a:r>
              <a:rPr sz="1100" spc="-70" dirty="0">
                <a:solidFill>
                  <a:srgbClr val="FFFFFF"/>
                </a:solidFill>
                <a:latin typeface="Arial"/>
                <a:cs typeface="Arial"/>
              </a:rPr>
              <a:t>An</a:t>
            </a:r>
            <a:r>
              <a:rPr sz="1100" spc="-3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spc="-30" dirty="0">
                <a:solidFill>
                  <a:srgbClr val="FFFFFF"/>
                </a:solidFill>
                <a:latin typeface="Arial"/>
                <a:cs typeface="Arial"/>
              </a:rPr>
              <a:t>vide meliore</a:t>
            </a:r>
            <a:r>
              <a:rPr sz="1100" spc="-4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spc="-35" dirty="0">
                <a:solidFill>
                  <a:srgbClr val="FFFFFF"/>
                </a:solidFill>
                <a:latin typeface="Arial"/>
                <a:cs typeface="Arial"/>
              </a:rPr>
              <a:t>adversarium</a:t>
            </a:r>
            <a:r>
              <a:rPr sz="1100" spc="-3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spc="-10" dirty="0">
                <a:solidFill>
                  <a:srgbClr val="FFFFFF"/>
                </a:solidFill>
                <a:latin typeface="Arial"/>
                <a:cs typeface="Arial"/>
              </a:rPr>
              <a:t>vis,</a:t>
            </a:r>
            <a:r>
              <a:rPr sz="1100" spc="-4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spc="-50" dirty="0">
                <a:solidFill>
                  <a:srgbClr val="FFFFFF"/>
                </a:solidFill>
                <a:latin typeface="Arial"/>
                <a:cs typeface="Arial"/>
              </a:rPr>
              <a:t>causae</a:t>
            </a:r>
            <a:r>
              <a:rPr sz="1100" spc="-3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spc="-20" dirty="0">
                <a:solidFill>
                  <a:srgbClr val="FFFFFF"/>
                </a:solidFill>
                <a:latin typeface="Arial"/>
                <a:cs typeface="Arial"/>
              </a:rPr>
              <a:t>pertinax</a:t>
            </a:r>
            <a:r>
              <a:rPr sz="1100" spc="-5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spc="-10" dirty="0">
                <a:solidFill>
                  <a:srgbClr val="FFFFFF"/>
                </a:solidFill>
                <a:latin typeface="Arial"/>
                <a:cs typeface="Arial"/>
              </a:rPr>
              <a:t>suscipiantur</a:t>
            </a:r>
            <a:r>
              <a:rPr sz="1100" spc="-4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dirty="0">
                <a:solidFill>
                  <a:srgbClr val="FFFFFF"/>
                </a:solidFill>
                <a:latin typeface="Arial"/>
                <a:cs typeface="Arial"/>
              </a:rPr>
              <a:t>ut</a:t>
            </a:r>
            <a:r>
              <a:rPr sz="1100" spc="-4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spc="-20" dirty="0">
                <a:solidFill>
                  <a:srgbClr val="FFFFFF"/>
                </a:solidFill>
                <a:latin typeface="Arial"/>
                <a:cs typeface="Arial"/>
              </a:rPr>
              <a:t>vel.</a:t>
            </a:r>
            <a:r>
              <a:rPr sz="1100" spc="-25" dirty="0">
                <a:solidFill>
                  <a:srgbClr val="FFFFFF"/>
                </a:solidFill>
                <a:latin typeface="Arial"/>
                <a:cs typeface="Arial"/>
              </a:rPr>
              <a:t> In </a:t>
            </a:r>
            <a:r>
              <a:rPr sz="1100" dirty="0">
                <a:solidFill>
                  <a:srgbClr val="FFFFFF"/>
                </a:solidFill>
                <a:latin typeface="Arial"/>
                <a:cs typeface="Arial"/>
              </a:rPr>
              <a:t>pri</a:t>
            </a:r>
            <a:r>
              <a:rPr sz="1100" spc="-3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spc="-25" dirty="0">
                <a:solidFill>
                  <a:srgbClr val="FFFFFF"/>
                </a:solidFill>
                <a:latin typeface="Arial"/>
                <a:cs typeface="Arial"/>
              </a:rPr>
              <a:t>urbanitas</a:t>
            </a:r>
            <a:r>
              <a:rPr sz="1100" spc="-6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spc="-10" dirty="0">
                <a:solidFill>
                  <a:srgbClr val="FFFFFF"/>
                </a:solidFill>
                <a:latin typeface="Arial"/>
                <a:cs typeface="Arial"/>
              </a:rPr>
              <a:t>efficiendi,</a:t>
            </a:r>
            <a:r>
              <a:rPr sz="1100" spc="-2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spc="-20" dirty="0">
                <a:solidFill>
                  <a:srgbClr val="FFFFFF"/>
                </a:solidFill>
                <a:latin typeface="Arial"/>
                <a:cs typeface="Arial"/>
              </a:rPr>
              <a:t>ius</a:t>
            </a:r>
            <a:r>
              <a:rPr sz="1100" spc="-4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spc="-25" dirty="0">
                <a:solidFill>
                  <a:srgbClr val="FFFFFF"/>
                </a:solidFill>
                <a:latin typeface="Arial"/>
                <a:cs typeface="Arial"/>
              </a:rPr>
              <a:t>praesent</a:t>
            </a:r>
            <a:r>
              <a:rPr sz="1100" spc="-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spc="-20" dirty="0">
                <a:solidFill>
                  <a:srgbClr val="FFFFFF"/>
                </a:solidFill>
                <a:latin typeface="Arial"/>
                <a:cs typeface="Arial"/>
              </a:rPr>
              <a:t>salutandi</a:t>
            </a:r>
            <a:r>
              <a:rPr sz="1100" spc="-4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spc="-30" dirty="0">
                <a:solidFill>
                  <a:srgbClr val="FFFFFF"/>
                </a:solidFill>
                <a:latin typeface="Arial"/>
                <a:cs typeface="Arial"/>
              </a:rPr>
              <a:t>ea. </a:t>
            </a:r>
            <a:r>
              <a:rPr sz="1100" spc="-60" dirty="0">
                <a:solidFill>
                  <a:srgbClr val="FFFFFF"/>
                </a:solidFill>
                <a:latin typeface="Arial"/>
                <a:cs typeface="Arial"/>
              </a:rPr>
              <a:t>Ei</a:t>
            </a:r>
            <a:r>
              <a:rPr sz="1100" spc="-3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spc="-10" dirty="0">
                <a:solidFill>
                  <a:srgbClr val="FFFFFF"/>
                </a:solidFill>
                <a:latin typeface="Arial"/>
                <a:cs typeface="Arial"/>
              </a:rPr>
              <a:t>his</a:t>
            </a:r>
            <a:r>
              <a:rPr sz="1100" spc="-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dirty="0">
                <a:solidFill>
                  <a:srgbClr val="FFFFFF"/>
                </a:solidFill>
                <a:latin typeface="Arial"/>
                <a:cs typeface="Arial"/>
              </a:rPr>
              <a:t>vidit</a:t>
            </a:r>
            <a:r>
              <a:rPr sz="1100" spc="-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spc="-10" dirty="0">
                <a:solidFill>
                  <a:srgbClr val="FFFFFF"/>
                </a:solidFill>
                <a:latin typeface="Arial"/>
                <a:cs typeface="Arial"/>
              </a:rPr>
              <a:t>suscipit,</a:t>
            </a:r>
            <a:r>
              <a:rPr sz="1100" spc="50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dirty="0">
                <a:solidFill>
                  <a:srgbClr val="FFFFFF"/>
                </a:solidFill>
                <a:latin typeface="Arial"/>
                <a:cs typeface="Arial"/>
              </a:rPr>
              <a:t>in</a:t>
            </a:r>
            <a:r>
              <a:rPr sz="1100" spc="-3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spc="-10" dirty="0">
                <a:solidFill>
                  <a:srgbClr val="FFFFFF"/>
                </a:solidFill>
                <a:latin typeface="Arial"/>
                <a:cs typeface="Arial"/>
              </a:rPr>
              <a:t>his</a:t>
            </a:r>
            <a:r>
              <a:rPr sz="1100" spc="-6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spc="-45" dirty="0">
                <a:solidFill>
                  <a:srgbClr val="FFFFFF"/>
                </a:solidFill>
                <a:latin typeface="Arial"/>
                <a:cs typeface="Arial"/>
              </a:rPr>
              <a:t>quas</a:t>
            </a:r>
            <a:r>
              <a:rPr sz="1100" spc="-4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spc="-20" dirty="0">
                <a:solidFill>
                  <a:srgbClr val="FFFFFF"/>
                </a:solidFill>
                <a:latin typeface="Arial"/>
                <a:cs typeface="Arial"/>
              </a:rPr>
              <a:t>iuvaret.</a:t>
            </a:r>
            <a:r>
              <a:rPr sz="1100" spc="-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spc="-20" dirty="0">
                <a:solidFill>
                  <a:srgbClr val="FFFFFF"/>
                </a:solidFill>
                <a:latin typeface="Arial"/>
                <a:cs typeface="Arial"/>
              </a:rPr>
              <a:t>At</a:t>
            </a:r>
            <a:r>
              <a:rPr sz="1100" spc="-5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dirty="0">
                <a:solidFill>
                  <a:srgbClr val="FFFFFF"/>
                </a:solidFill>
                <a:latin typeface="Arial"/>
                <a:cs typeface="Arial"/>
              </a:rPr>
              <a:t>dicit</a:t>
            </a:r>
            <a:r>
              <a:rPr sz="1100" spc="-5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spc="-35" dirty="0">
                <a:solidFill>
                  <a:srgbClr val="FFFFFF"/>
                </a:solidFill>
                <a:latin typeface="Arial"/>
                <a:cs typeface="Arial"/>
              </a:rPr>
              <a:t>vivendo</a:t>
            </a:r>
            <a:r>
              <a:rPr sz="1100" spc="-7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spc="-40" dirty="0">
                <a:solidFill>
                  <a:srgbClr val="FFFFFF"/>
                </a:solidFill>
                <a:latin typeface="Arial"/>
                <a:cs typeface="Arial"/>
              </a:rPr>
              <a:t>eam.</a:t>
            </a:r>
            <a:r>
              <a:rPr sz="1100" spc="-3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spc="-45" dirty="0">
                <a:solidFill>
                  <a:srgbClr val="FFFFFF"/>
                </a:solidFill>
                <a:latin typeface="Arial"/>
                <a:cs typeface="Arial"/>
              </a:rPr>
              <a:t>Est</a:t>
            </a:r>
            <a:r>
              <a:rPr sz="1100" spc="-4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spc="-50" dirty="0">
                <a:solidFill>
                  <a:srgbClr val="FFFFFF"/>
                </a:solidFill>
                <a:latin typeface="Arial"/>
                <a:cs typeface="Arial"/>
              </a:rPr>
              <a:t>an </a:t>
            </a:r>
            <a:r>
              <a:rPr sz="1100" spc="-40" dirty="0">
                <a:solidFill>
                  <a:srgbClr val="FFFFFF"/>
                </a:solidFill>
                <a:latin typeface="Arial"/>
                <a:cs typeface="Arial"/>
              </a:rPr>
              <a:t>case </a:t>
            </a:r>
            <a:r>
              <a:rPr sz="1100" dirty="0">
                <a:solidFill>
                  <a:srgbClr val="FFFFFF"/>
                </a:solidFill>
                <a:latin typeface="Arial"/>
                <a:cs typeface="Arial"/>
              </a:rPr>
              <a:t>libris,</a:t>
            </a:r>
            <a:r>
              <a:rPr sz="1100" spc="-3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dirty="0">
                <a:solidFill>
                  <a:srgbClr val="FFFFFF"/>
                </a:solidFill>
                <a:latin typeface="Arial"/>
                <a:cs typeface="Arial"/>
              </a:rPr>
              <a:t>ut</a:t>
            </a:r>
            <a:r>
              <a:rPr sz="1100" spc="-3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spc="-10" dirty="0">
                <a:solidFill>
                  <a:srgbClr val="FFFFFF"/>
                </a:solidFill>
                <a:latin typeface="Arial"/>
                <a:cs typeface="Arial"/>
              </a:rPr>
              <a:t>utinam </a:t>
            </a:r>
            <a:r>
              <a:rPr sz="1100" dirty="0">
                <a:solidFill>
                  <a:srgbClr val="FFFFFF"/>
                </a:solidFill>
                <a:latin typeface="Arial"/>
                <a:cs typeface="Arial"/>
              </a:rPr>
              <a:t>officiis</a:t>
            </a:r>
            <a:r>
              <a:rPr sz="1100" spc="-3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spc="-30" dirty="0">
                <a:solidFill>
                  <a:srgbClr val="FFFFFF"/>
                </a:solidFill>
                <a:latin typeface="Arial"/>
                <a:cs typeface="Arial"/>
              </a:rPr>
              <a:t>nec.</a:t>
            </a:r>
            <a:r>
              <a:rPr sz="1100" spc="-4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spc="-10" dirty="0">
                <a:solidFill>
                  <a:srgbClr val="FFFFFF"/>
                </a:solidFill>
                <a:latin typeface="Arial"/>
                <a:cs typeface="Arial"/>
              </a:rPr>
              <a:t>Sit</a:t>
            </a:r>
            <a:r>
              <a:rPr sz="1100" spc="-5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spc="-25" dirty="0">
                <a:solidFill>
                  <a:srgbClr val="FFFFFF"/>
                </a:solidFill>
                <a:latin typeface="Arial"/>
                <a:cs typeface="Arial"/>
              </a:rPr>
              <a:t>cu</a:t>
            </a:r>
            <a:r>
              <a:rPr sz="1100" spc="-4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spc="-20" dirty="0">
                <a:solidFill>
                  <a:srgbClr val="FFFFFF"/>
                </a:solidFill>
                <a:latin typeface="Arial"/>
                <a:cs typeface="Arial"/>
              </a:rPr>
              <a:t>delectus</a:t>
            </a:r>
            <a:r>
              <a:rPr sz="1100" spc="-4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spc="-20" dirty="0">
                <a:solidFill>
                  <a:srgbClr val="FFFFFF"/>
                </a:solidFill>
                <a:latin typeface="Arial"/>
                <a:cs typeface="Arial"/>
              </a:rPr>
              <a:t>voluptatum</a:t>
            </a:r>
            <a:r>
              <a:rPr sz="1100" spc="-3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spc="-10" dirty="0">
                <a:solidFill>
                  <a:srgbClr val="FFFFFF"/>
                </a:solidFill>
                <a:latin typeface="Arial"/>
                <a:cs typeface="Arial"/>
              </a:rPr>
              <a:t>voluptatibus,</a:t>
            </a:r>
            <a:r>
              <a:rPr sz="1100" spc="-4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spc="-25" dirty="0">
                <a:solidFill>
                  <a:srgbClr val="FFFFFF"/>
                </a:solidFill>
                <a:latin typeface="Arial"/>
                <a:cs typeface="Arial"/>
              </a:rPr>
              <a:t>choro</a:t>
            </a:r>
            <a:r>
              <a:rPr sz="1100" spc="-6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spc="-10" dirty="0">
                <a:solidFill>
                  <a:srgbClr val="FFFFFF"/>
                </a:solidFill>
                <a:latin typeface="Arial"/>
                <a:cs typeface="Arial"/>
              </a:rPr>
              <a:t>causae </a:t>
            </a:r>
            <a:r>
              <a:rPr sz="1100" spc="-25" dirty="0">
                <a:solidFill>
                  <a:srgbClr val="FFFFFF"/>
                </a:solidFill>
                <a:latin typeface="Arial"/>
                <a:cs typeface="Arial"/>
              </a:rPr>
              <a:t>platonem</a:t>
            </a:r>
            <a:r>
              <a:rPr sz="1100" spc="-4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spc="-50" dirty="0">
                <a:solidFill>
                  <a:srgbClr val="FFFFFF"/>
                </a:solidFill>
                <a:latin typeface="Arial"/>
                <a:cs typeface="Arial"/>
              </a:rPr>
              <a:t>an</a:t>
            </a:r>
            <a:r>
              <a:rPr sz="1100" spc="-5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spc="-10" dirty="0">
                <a:solidFill>
                  <a:srgbClr val="FFFFFF"/>
                </a:solidFill>
                <a:latin typeface="Arial"/>
                <a:cs typeface="Arial"/>
              </a:rPr>
              <a:t>qui.</a:t>
            </a:r>
            <a:r>
              <a:rPr sz="1100" spc="-4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spc="-25" dirty="0">
                <a:solidFill>
                  <a:srgbClr val="FFFFFF"/>
                </a:solidFill>
                <a:latin typeface="Arial"/>
                <a:cs typeface="Arial"/>
              </a:rPr>
              <a:t>praesent</a:t>
            </a:r>
            <a:r>
              <a:rPr sz="1100" spc="-6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spc="-20" dirty="0">
                <a:solidFill>
                  <a:srgbClr val="FFFFFF"/>
                </a:solidFill>
                <a:latin typeface="Arial"/>
                <a:cs typeface="Arial"/>
              </a:rPr>
              <a:t>salutandi</a:t>
            </a:r>
            <a:r>
              <a:rPr sz="1100" spc="-6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spc="-30" dirty="0">
                <a:solidFill>
                  <a:srgbClr val="FFFFFF"/>
                </a:solidFill>
                <a:latin typeface="Arial"/>
                <a:cs typeface="Arial"/>
              </a:rPr>
              <a:t>ea.</a:t>
            </a:r>
            <a:r>
              <a:rPr sz="1100" spc="-4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spc="-60" dirty="0">
                <a:solidFill>
                  <a:srgbClr val="FFFFFF"/>
                </a:solidFill>
                <a:latin typeface="Arial"/>
                <a:cs typeface="Arial"/>
              </a:rPr>
              <a:t>Ei</a:t>
            </a:r>
            <a:r>
              <a:rPr sz="1100" spc="-4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spc="-10" dirty="0">
                <a:solidFill>
                  <a:srgbClr val="FFFFFF"/>
                </a:solidFill>
                <a:latin typeface="Arial"/>
                <a:cs typeface="Arial"/>
              </a:rPr>
              <a:t>his</a:t>
            </a:r>
            <a:r>
              <a:rPr sz="1100" spc="-6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dirty="0">
                <a:solidFill>
                  <a:srgbClr val="FFFFFF"/>
                </a:solidFill>
                <a:latin typeface="Arial"/>
                <a:cs typeface="Arial"/>
              </a:rPr>
              <a:t>vidit</a:t>
            </a:r>
            <a:r>
              <a:rPr sz="1100" spc="-6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dirty="0">
                <a:solidFill>
                  <a:srgbClr val="FFFFFF"/>
                </a:solidFill>
                <a:latin typeface="Arial"/>
                <a:cs typeface="Arial"/>
              </a:rPr>
              <a:t>suscipit,</a:t>
            </a:r>
            <a:r>
              <a:rPr sz="1100" spc="-4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dirty="0">
                <a:solidFill>
                  <a:srgbClr val="FFFFFF"/>
                </a:solidFill>
                <a:latin typeface="Arial"/>
                <a:cs typeface="Arial"/>
              </a:rPr>
              <a:t>in</a:t>
            </a:r>
            <a:r>
              <a:rPr sz="1100" spc="-4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spc="-10" dirty="0">
                <a:solidFill>
                  <a:srgbClr val="FFFFFF"/>
                </a:solidFill>
                <a:latin typeface="Arial"/>
                <a:cs typeface="Arial"/>
              </a:rPr>
              <a:t>his</a:t>
            </a:r>
            <a:r>
              <a:rPr sz="1100" spc="-7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spc="-20" dirty="0">
                <a:solidFill>
                  <a:srgbClr val="FFFFFF"/>
                </a:solidFill>
                <a:latin typeface="Arial"/>
                <a:cs typeface="Arial"/>
              </a:rPr>
              <a:t>quas iuvaret.</a:t>
            </a:r>
            <a:r>
              <a:rPr sz="1100" spc="-4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spc="-20" dirty="0">
                <a:solidFill>
                  <a:srgbClr val="FFFFFF"/>
                </a:solidFill>
                <a:latin typeface="Arial"/>
                <a:cs typeface="Arial"/>
              </a:rPr>
              <a:t>At</a:t>
            </a:r>
            <a:r>
              <a:rPr sz="1100" spc="-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dirty="0">
                <a:solidFill>
                  <a:srgbClr val="FFFFFF"/>
                </a:solidFill>
                <a:latin typeface="Arial"/>
                <a:cs typeface="Arial"/>
              </a:rPr>
              <a:t>dicit</a:t>
            </a:r>
            <a:r>
              <a:rPr sz="1100" spc="-4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spc="-35" dirty="0">
                <a:solidFill>
                  <a:srgbClr val="FFFFFF"/>
                </a:solidFill>
                <a:latin typeface="Arial"/>
                <a:cs typeface="Arial"/>
              </a:rPr>
              <a:t>vivendo</a:t>
            </a:r>
            <a:r>
              <a:rPr sz="1100" spc="-6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spc="-40" dirty="0">
                <a:solidFill>
                  <a:srgbClr val="FFFFFF"/>
                </a:solidFill>
                <a:latin typeface="Arial"/>
                <a:cs typeface="Arial"/>
              </a:rPr>
              <a:t>eam.</a:t>
            </a:r>
            <a:r>
              <a:rPr sz="1100" spc="-2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spc="-45" dirty="0">
                <a:solidFill>
                  <a:srgbClr val="FFFFFF"/>
                </a:solidFill>
                <a:latin typeface="Arial"/>
                <a:cs typeface="Arial"/>
              </a:rPr>
              <a:t>Est</a:t>
            </a:r>
            <a:r>
              <a:rPr sz="1100" spc="-3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spc="-50" dirty="0">
                <a:solidFill>
                  <a:srgbClr val="FFFFFF"/>
                </a:solidFill>
                <a:latin typeface="Arial"/>
                <a:cs typeface="Arial"/>
              </a:rPr>
              <a:t>an</a:t>
            </a:r>
            <a:r>
              <a:rPr sz="1100" spc="-40" dirty="0">
                <a:solidFill>
                  <a:srgbClr val="FFFFFF"/>
                </a:solidFill>
                <a:latin typeface="Arial"/>
                <a:cs typeface="Arial"/>
              </a:rPr>
              <a:t> case</a:t>
            </a:r>
            <a:r>
              <a:rPr sz="1100" spc="-3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dirty="0">
                <a:solidFill>
                  <a:srgbClr val="FFFFFF"/>
                </a:solidFill>
                <a:latin typeface="Arial"/>
                <a:cs typeface="Arial"/>
              </a:rPr>
              <a:t>libris,</a:t>
            </a:r>
            <a:r>
              <a:rPr sz="1100" spc="-2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dirty="0">
                <a:solidFill>
                  <a:srgbClr val="FFFFFF"/>
                </a:solidFill>
                <a:latin typeface="Arial"/>
                <a:cs typeface="Arial"/>
              </a:rPr>
              <a:t>ut</a:t>
            </a:r>
            <a:r>
              <a:rPr sz="1100" spc="-3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spc="-20" dirty="0">
                <a:solidFill>
                  <a:srgbClr val="FFFFFF"/>
                </a:solidFill>
                <a:latin typeface="Arial"/>
                <a:cs typeface="Arial"/>
              </a:rPr>
              <a:t>utinam</a:t>
            </a:r>
            <a:r>
              <a:rPr sz="1100" spc="-4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dirty="0">
                <a:solidFill>
                  <a:srgbClr val="FFFFFF"/>
                </a:solidFill>
                <a:latin typeface="Arial"/>
                <a:cs typeface="Arial"/>
              </a:rPr>
              <a:t>officiis</a:t>
            </a:r>
            <a:r>
              <a:rPr sz="1100" spc="-3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spc="-20" dirty="0">
                <a:solidFill>
                  <a:srgbClr val="FFFFFF"/>
                </a:solidFill>
                <a:latin typeface="Arial"/>
                <a:cs typeface="Arial"/>
              </a:rPr>
              <a:t>nec.</a:t>
            </a:r>
            <a:r>
              <a:rPr sz="1100" spc="50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spc="-10" dirty="0">
                <a:solidFill>
                  <a:srgbClr val="FFFFFF"/>
                </a:solidFill>
                <a:latin typeface="Arial"/>
                <a:cs typeface="Arial"/>
              </a:rPr>
              <a:t>Sit</a:t>
            </a:r>
            <a:r>
              <a:rPr sz="1100" spc="-5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spc="-25" dirty="0">
                <a:solidFill>
                  <a:srgbClr val="FFFFFF"/>
                </a:solidFill>
                <a:latin typeface="Arial"/>
                <a:cs typeface="Arial"/>
              </a:rPr>
              <a:t>cu</a:t>
            </a:r>
            <a:r>
              <a:rPr sz="1100" spc="-4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spc="-20" dirty="0">
                <a:solidFill>
                  <a:srgbClr val="FFFFFF"/>
                </a:solidFill>
                <a:latin typeface="Arial"/>
                <a:cs typeface="Arial"/>
              </a:rPr>
              <a:t>delectus</a:t>
            </a:r>
            <a:r>
              <a:rPr sz="1100" spc="-4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spc="-20" dirty="0">
                <a:solidFill>
                  <a:srgbClr val="FFFFFF"/>
                </a:solidFill>
                <a:latin typeface="Arial"/>
                <a:cs typeface="Arial"/>
              </a:rPr>
              <a:t>voluptatum</a:t>
            </a:r>
            <a:r>
              <a:rPr sz="1100" spc="-3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spc="-10" dirty="0">
                <a:solidFill>
                  <a:srgbClr val="FFFFFF"/>
                </a:solidFill>
                <a:latin typeface="Arial"/>
                <a:cs typeface="Arial"/>
              </a:rPr>
              <a:t>voluptatibus,</a:t>
            </a:r>
            <a:r>
              <a:rPr sz="1100" spc="-4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spc="-25" dirty="0">
                <a:solidFill>
                  <a:srgbClr val="FFFFFF"/>
                </a:solidFill>
                <a:latin typeface="Arial"/>
                <a:cs typeface="Arial"/>
              </a:rPr>
              <a:t>choro</a:t>
            </a:r>
            <a:r>
              <a:rPr sz="1100" spc="-6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spc="-50" dirty="0">
                <a:solidFill>
                  <a:srgbClr val="FFFFFF"/>
                </a:solidFill>
                <a:latin typeface="Arial"/>
                <a:cs typeface="Arial"/>
              </a:rPr>
              <a:t>causae</a:t>
            </a:r>
            <a:r>
              <a:rPr sz="1100" spc="-3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spc="-25" dirty="0">
                <a:solidFill>
                  <a:srgbClr val="FFFFFF"/>
                </a:solidFill>
                <a:latin typeface="Arial"/>
                <a:cs typeface="Arial"/>
              </a:rPr>
              <a:t>platonem</a:t>
            </a:r>
            <a:r>
              <a:rPr sz="1100" spc="-2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spc="-50" dirty="0">
                <a:solidFill>
                  <a:srgbClr val="FFFFFF"/>
                </a:solidFill>
                <a:latin typeface="Arial"/>
                <a:cs typeface="Arial"/>
              </a:rPr>
              <a:t>an</a:t>
            </a:r>
            <a:r>
              <a:rPr sz="1100" spc="-4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spc="-20" dirty="0">
                <a:solidFill>
                  <a:srgbClr val="FFFFFF"/>
                </a:solidFill>
                <a:latin typeface="Arial"/>
                <a:cs typeface="Arial"/>
              </a:rPr>
              <a:t>qui.</a:t>
            </a:r>
            <a:endParaRPr sz="1100" dirty="0">
              <a:latin typeface="Arial"/>
              <a:cs typeface="Arial"/>
            </a:endParaRPr>
          </a:p>
          <a:p>
            <a:pPr marL="12700" marR="16510">
              <a:lnSpc>
                <a:spcPct val="103600"/>
              </a:lnSpc>
              <a:spcBef>
                <a:spcPts val="409"/>
              </a:spcBef>
            </a:pPr>
            <a:r>
              <a:rPr sz="1100" spc="-70" dirty="0">
                <a:solidFill>
                  <a:srgbClr val="FFFFFF"/>
                </a:solidFill>
                <a:latin typeface="Arial"/>
                <a:cs typeface="Arial"/>
              </a:rPr>
              <a:t>Vel</a:t>
            </a:r>
            <a:r>
              <a:rPr sz="1100" spc="-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spc="-20" dirty="0">
                <a:solidFill>
                  <a:srgbClr val="FFFFFF"/>
                </a:solidFill>
                <a:latin typeface="Arial"/>
                <a:cs typeface="Arial"/>
              </a:rPr>
              <a:t>ei</a:t>
            </a:r>
            <a:r>
              <a:rPr sz="1100" spc="-2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spc="-20" dirty="0">
                <a:solidFill>
                  <a:srgbClr val="FFFFFF"/>
                </a:solidFill>
                <a:latin typeface="Arial"/>
                <a:cs typeface="Arial"/>
              </a:rPr>
              <a:t>ignota</a:t>
            </a:r>
            <a:r>
              <a:rPr sz="1100" spc="-3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spc="-25" dirty="0">
                <a:solidFill>
                  <a:srgbClr val="FFFFFF"/>
                </a:solidFill>
                <a:latin typeface="Arial"/>
                <a:cs typeface="Arial"/>
              </a:rPr>
              <a:t>nominavi,</a:t>
            </a:r>
            <a:r>
              <a:rPr sz="1100" spc="-3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spc="-25" dirty="0">
                <a:solidFill>
                  <a:srgbClr val="FFFFFF"/>
                </a:solidFill>
                <a:latin typeface="Arial"/>
                <a:cs typeface="Arial"/>
              </a:rPr>
              <a:t>antiopam</a:t>
            </a:r>
            <a:r>
              <a:rPr sz="1100" spc="-3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spc="-35" dirty="0">
                <a:solidFill>
                  <a:srgbClr val="FFFFFF"/>
                </a:solidFill>
                <a:latin typeface="Arial"/>
                <a:cs typeface="Arial"/>
              </a:rPr>
              <a:t>adolescens</a:t>
            </a:r>
            <a:r>
              <a:rPr sz="1100" spc="-4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dirty="0">
                <a:solidFill>
                  <a:srgbClr val="FFFFFF"/>
                </a:solidFill>
                <a:latin typeface="Arial"/>
                <a:cs typeface="Arial"/>
              </a:rPr>
              <a:t>id</a:t>
            </a:r>
            <a:r>
              <a:rPr sz="1100" spc="-4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spc="-10" dirty="0">
                <a:solidFill>
                  <a:srgbClr val="FFFFFF"/>
                </a:solidFill>
                <a:latin typeface="Arial"/>
                <a:cs typeface="Arial"/>
              </a:rPr>
              <a:t>vim,</a:t>
            </a:r>
            <a:r>
              <a:rPr sz="1100" spc="-3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spc="-10" dirty="0">
                <a:solidFill>
                  <a:srgbClr val="FFFFFF"/>
                </a:solidFill>
                <a:latin typeface="Arial"/>
                <a:cs typeface="Arial"/>
              </a:rPr>
              <a:t>accusamus vituperata</a:t>
            </a:r>
            <a:r>
              <a:rPr sz="1100" spc="-4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dirty="0">
                <a:solidFill>
                  <a:srgbClr val="FFFFFF"/>
                </a:solidFill>
                <a:latin typeface="Arial"/>
                <a:cs typeface="Arial"/>
              </a:rPr>
              <a:t>te</a:t>
            </a:r>
            <a:r>
              <a:rPr sz="1100" spc="-4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spc="-25" dirty="0">
                <a:solidFill>
                  <a:srgbClr val="FFFFFF"/>
                </a:solidFill>
                <a:latin typeface="Arial"/>
                <a:cs typeface="Arial"/>
              </a:rPr>
              <a:t>mei.</a:t>
            </a:r>
            <a:r>
              <a:rPr sz="1100" spc="-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spc="-20" dirty="0">
                <a:solidFill>
                  <a:srgbClr val="FFFFFF"/>
                </a:solidFill>
                <a:latin typeface="Arial"/>
                <a:cs typeface="Arial"/>
              </a:rPr>
              <a:t>At</a:t>
            </a:r>
            <a:r>
              <a:rPr sz="1100" spc="-3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spc="-25" dirty="0">
                <a:solidFill>
                  <a:srgbClr val="FFFFFF"/>
                </a:solidFill>
                <a:latin typeface="Arial"/>
                <a:cs typeface="Arial"/>
              </a:rPr>
              <a:t>pro</a:t>
            </a:r>
            <a:r>
              <a:rPr sz="1100" spc="-4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spc="-30" dirty="0">
                <a:solidFill>
                  <a:srgbClr val="FFFFFF"/>
                </a:solidFill>
                <a:latin typeface="Arial"/>
                <a:cs typeface="Arial"/>
              </a:rPr>
              <a:t>lorem</a:t>
            </a:r>
            <a:r>
              <a:rPr sz="1100" spc="-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spc="-20" dirty="0">
                <a:solidFill>
                  <a:srgbClr val="FFFFFF"/>
                </a:solidFill>
                <a:latin typeface="Arial"/>
                <a:cs typeface="Arial"/>
              </a:rPr>
              <a:t>eleifend,</a:t>
            </a:r>
            <a:r>
              <a:rPr sz="1100" spc="-4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spc="-30" dirty="0">
                <a:solidFill>
                  <a:srgbClr val="FFFFFF"/>
                </a:solidFill>
                <a:latin typeface="Arial"/>
                <a:cs typeface="Arial"/>
              </a:rPr>
              <a:t>dolores</a:t>
            </a:r>
            <a:r>
              <a:rPr sz="1100" spc="-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spc="-10" dirty="0">
                <a:solidFill>
                  <a:srgbClr val="FFFFFF"/>
                </a:solidFill>
                <a:latin typeface="Arial"/>
                <a:cs typeface="Arial"/>
              </a:rPr>
              <a:t>argumentum </a:t>
            </a:r>
            <a:r>
              <a:rPr sz="1100" spc="-25" dirty="0">
                <a:solidFill>
                  <a:srgbClr val="FFFFFF"/>
                </a:solidFill>
                <a:latin typeface="Arial"/>
                <a:cs typeface="Arial"/>
              </a:rPr>
              <a:t>reprimique</a:t>
            </a:r>
            <a:r>
              <a:rPr sz="1100" spc="-4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spc="-10" dirty="0">
                <a:solidFill>
                  <a:srgbClr val="FFFFFF"/>
                </a:solidFill>
                <a:latin typeface="Arial"/>
                <a:cs typeface="Arial"/>
              </a:rPr>
              <a:t>his</a:t>
            </a:r>
            <a:r>
              <a:rPr sz="1100" spc="-7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dirty="0">
                <a:solidFill>
                  <a:srgbClr val="FFFFFF"/>
                </a:solidFill>
                <a:latin typeface="Arial"/>
                <a:cs typeface="Arial"/>
              </a:rPr>
              <a:t>et,</a:t>
            </a:r>
            <a:r>
              <a:rPr sz="1100" spc="-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spc="-30" dirty="0">
                <a:solidFill>
                  <a:srgbClr val="FFFFFF"/>
                </a:solidFill>
                <a:latin typeface="Arial"/>
                <a:cs typeface="Arial"/>
              </a:rPr>
              <a:t>cum audire</a:t>
            </a:r>
            <a:r>
              <a:rPr sz="1100" spc="-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spc="-25" dirty="0">
                <a:solidFill>
                  <a:srgbClr val="FFFFFF"/>
                </a:solidFill>
                <a:latin typeface="Arial"/>
                <a:cs typeface="Arial"/>
              </a:rPr>
              <a:t>assueverit</a:t>
            </a:r>
            <a:r>
              <a:rPr sz="1100" spc="-6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spc="-10" dirty="0">
                <a:solidFill>
                  <a:srgbClr val="FFFFFF"/>
                </a:solidFill>
                <a:latin typeface="Arial"/>
                <a:cs typeface="Arial"/>
              </a:rPr>
              <a:t>cu.</a:t>
            </a:r>
            <a:r>
              <a:rPr sz="1100" spc="-3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spc="-95" dirty="0">
                <a:solidFill>
                  <a:srgbClr val="FFFFFF"/>
                </a:solidFill>
                <a:latin typeface="Arial"/>
                <a:cs typeface="Arial"/>
              </a:rPr>
              <a:t>Eu</a:t>
            </a:r>
            <a:r>
              <a:rPr sz="1100" spc="-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spc="-35" dirty="0">
                <a:solidFill>
                  <a:srgbClr val="FFFFFF"/>
                </a:solidFill>
                <a:latin typeface="Arial"/>
                <a:cs typeface="Arial"/>
              </a:rPr>
              <a:t>cum</a:t>
            </a:r>
            <a:r>
              <a:rPr sz="1100" spc="-4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spc="-25" dirty="0">
                <a:solidFill>
                  <a:srgbClr val="FFFFFF"/>
                </a:solidFill>
                <a:latin typeface="Arial"/>
                <a:cs typeface="Arial"/>
              </a:rPr>
              <a:t>timeam</a:t>
            </a:r>
            <a:r>
              <a:rPr sz="1100" spc="-3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spc="-10" dirty="0">
                <a:solidFill>
                  <a:srgbClr val="FFFFFF"/>
                </a:solidFill>
                <a:latin typeface="Arial"/>
                <a:cs typeface="Arial"/>
              </a:rPr>
              <a:t>perfecto. </a:t>
            </a:r>
            <a:r>
              <a:rPr sz="1100" spc="-60" dirty="0">
                <a:solidFill>
                  <a:srgbClr val="FFFFFF"/>
                </a:solidFill>
                <a:latin typeface="Arial"/>
                <a:cs typeface="Arial"/>
              </a:rPr>
              <a:t>Pro </a:t>
            </a:r>
            <a:r>
              <a:rPr sz="1100" dirty="0">
                <a:solidFill>
                  <a:srgbClr val="FFFFFF"/>
                </a:solidFill>
                <a:latin typeface="Arial"/>
                <a:cs typeface="Arial"/>
              </a:rPr>
              <a:t>nihil</a:t>
            </a:r>
            <a:r>
              <a:rPr sz="1100" spc="-40" dirty="0">
                <a:solidFill>
                  <a:srgbClr val="FFFFFF"/>
                </a:solidFill>
                <a:latin typeface="Arial"/>
                <a:cs typeface="Arial"/>
              </a:rPr>
              <a:t> accommodare</a:t>
            </a:r>
            <a:r>
              <a:rPr sz="1100" spc="-5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dirty="0">
                <a:solidFill>
                  <a:srgbClr val="FFFFFF"/>
                </a:solidFill>
                <a:latin typeface="Arial"/>
                <a:cs typeface="Arial"/>
              </a:rPr>
              <a:t>in,</a:t>
            </a:r>
            <a:r>
              <a:rPr sz="1100" spc="-4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spc="-30" dirty="0">
                <a:solidFill>
                  <a:srgbClr val="FFFFFF"/>
                </a:solidFill>
                <a:latin typeface="Arial"/>
                <a:cs typeface="Arial"/>
              </a:rPr>
              <a:t>per</a:t>
            </a:r>
            <a:r>
              <a:rPr sz="1100" spc="-6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spc="-50" dirty="0">
                <a:solidFill>
                  <a:srgbClr val="FFFFFF"/>
                </a:solidFill>
                <a:latin typeface="Arial"/>
                <a:cs typeface="Arial"/>
              </a:rPr>
              <a:t>ne</a:t>
            </a:r>
            <a:r>
              <a:rPr sz="1100" spc="-7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spc="-10" dirty="0">
                <a:solidFill>
                  <a:srgbClr val="FFFFFF"/>
                </a:solidFill>
                <a:latin typeface="Arial"/>
                <a:cs typeface="Arial"/>
              </a:rPr>
              <a:t>dolor</a:t>
            </a:r>
            <a:r>
              <a:rPr sz="1100" spc="-6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spc="-40" dirty="0">
                <a:solidFill>
                  <a:srgbClr val="FFFFFF"/>
                </a:solidFill>
                <a:latin typeface="Arial"/>
                <a:cs typeface="Arial"/>
              </a:rPr>
              <a:t>graeco</a:t>
            </a:r>
            <a:r>
              <a:rPr sz="1100" spc="-8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dirty="0">
                <a:solidFill>
                  <a:srgbClr val="FFFFFF"/>
                </a:solidFill>
                <a:latin typeface="Arial"/>
                <a:cs typeface="Arial"/>
              </a:rPr>
              <a:t>offendit.</a:t>
            </a:r>
            <a:r>
              <a:rPr sz="1100" spc="-4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spc="-75" dirty="0">
                <a:solidFill>
                  <a:srgbClr val="FFFFFF"/>
                </a:solidFill>
                <a:latin typeface="Arial"/>
                <a:cs typeface="Arial"/>
              </a:rPr>
              <a:t>Cum</a:t>
            </a:r>
            <a:r>
              <a:rPr sz="1100" spc="-4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spc="-50" dirty="0">
                <a:solidFill>
                  <a:srgbClr val="FFFFFF"/>
                </a:solidFill>
                <a:latin typeface="Arial"/>
                <a:cs typeface="Arial"/>
              </a:rPr>
              <a:t>ne</a:t>
            </a:r>
            <a:r>
              <a:rPr sz="1100" spc="-7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spc="-10" dirty="0">
                <a:solidFill>
                  <a:srgbClr val="FFFFFF"/>
                </a:solidFill>
                <a:latin typeface="Arial"/>
                <a:cs typeface="Arial"/>
              </a:rPr>
              <a:t>docendi </a:t>
            </a:r>
            <a:r>
              <a:rPr sz="1100" spc="-25" dirty="0">
                <a:solidFill>
                  <a:srgbClr val="FFFFFF"/>
                </a:solidFill>
                <a:latin typeface="Arial"/>
                <a:cs typeface="Arial"/>
              </a:rPr>
              <a:t>abhorreant, </a:t>
            </a:r>
            <a:r>
              <a:rPr sz="1100" spc="-40" dirty="0">
                <a:solidFill>
                  <a:srgbClr val="FFFFFF"/>
                </a:solidFill>
                <a:latin typeface="Arial"/>
                <a:cs typeface="Arial"/>
              </a:rPr>
              <a:t>expetenda</a:t>
            </a:r>
            <a:r>
              <a:rPr sz="1100" spc="-2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spc="-35" dirty="0">
                <a:solidFill>
                  <a:srgbClr val="FFFFFF"/>
                </a:solidFill>
                <a:latin typeface="Arial"/>
                <a:cs typeface="Arial"/>
              </a:rPr>
              <a:t>qualisque</a:t>
            </a:r>
            <a:r>
              <a:rPr sz="11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spc="-25" dirty="0">
                <a:solidFill>
                  <a:srgbClr val="FFFFFF"/>
                </a:solidFill>
                <a:latin typeface="Arial"/>
                <a:cs typeface="Arial"/>
              </a:rPr>
              <a:t>moderatius</a:t>
            </a:r>
            <a:r>
              <a:rPr sz="1100" spc="-2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spc="-30" dirty="0">
                <a:solidFill>
                  <a:srgbClr val="FFFFFF"/>
                </a:solidFill>
                <a:latin typeface="Arial"/>
                <a:cs typeface="Arial"/>
              </a:rPr>
              <a:t>per</a:t>
            </a:r>
            <a:r>
              <a:rPr sz="1100" spc="-2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spc="-50" dirty="0">
                <a:solidFill>
                  <a:srgbClr val="FFFFFF"/>
                </a:solidFill>
                <a:latin typeface="Arial"/>
                <a:cs typeface="Arial"/>
              </a:rPr>
              <a:t>ad</a:t>
            </a:r>
            <a:r>
              <a:rPr sz="1100" spc="-2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spc="-10" dirty="0">
                <a:solidFill>
                  <a:srgbClr val="FFFFFF"/>
                </a:solidFill>
                <a:latin typeface="Arial"/>
                <a:cs typeface="Arial"/>
              </a:rPr>
              <a:t>enim.</a:t>
            </a:r>
            <a:endParaRPr sz="1100" dirty="0">
              <a:latin typeface="Arial"/>
              <a:cs typeface="Arial"/>
            </a:endParaRPr>
          </a:p>
          <a:p>
            <a:pPr marL="12700" marR="139065" algn="just">
              <a:lnSpc>
                <a:spcPct val="103600"/>
              </a:lnSpc>
              <a:spcBef>
                <a:spcPts val="409"/>
              </a:spcBef>
            </a:pPr>
            <a:r>
              <a:rPr sz="1100" spc="-30" dirty="0">
                <a:solidFill>
                  <a:srgbClr val="FFFFFF"/>
                </a:solidFill>
                <a:latin typeface="Arial"/>
                <a:cs typeface="Arial"/>
              </a:rPr>
              <a:t>praesent</a:t>
            </a:r>
            <a:r>
              <a:rPr sz="1100" spc="-4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spc="-25" dirty="0">
                <a:solidFill>
                  <a:srgbClr val="FFFFFF"/>
                </a:solidFill>
                <a:latin typeface="Arial"/>
                <a:cs typeface="Arial"/>
              </a:rPr>
              <a:t>salutandi</a:t>
            </a:r>
            <a:r>
              <a:rPr sz="1100" spc="-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spc="-40" dirty="0">
                <a:solidFill>
                  <a:srgbClr val="FFFFFF"/>
                </a:solidFill>
                <a:latin typeface="Arial"/>
                <a:cs typeface="Arial"/>
              </a:rPr>
              <a:t>ea.</a:t>
            </a:r>
            <a:r>
              <a:rPr sz="1100" spc="-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spc="-110" dirty="0">
                <a:solidFill>
                  <a:srgbClr val="FFFFFF"/>
                </a:solidFill>
                <a:latin typeface="Arial"/>
                <a:cs typeface="Arial"/>
              </a:rPr>
              <a:t>Ei</a:t>
            </a:r>
            <a:r>
              <a:rPr sz="1100" spc="3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spc="-20" dirty="0">
                <a:solidFill>
                  <a:srgbClr val="FFFFFF"/>
                </a:solidFill>
                <a:latin typeface="Arial"/>
                <a:cs typeface="Arial"/>
              </a:rPr>
              <a:t>his</a:t>
            </a:r>
            <a:r>
              <a:rPr sz="1100" spc="-2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dirty="0">
                <a:solidFill>
                  <a:srgbClr val="FFFFFF"/>
                </a:solidFill>
                <a:latin typeface="Arial"/>
                <a:cs typeface="Arial"/>
              </a:rPr>
              <a:t>vidit</a:t>
            </a:r>
            <a:r>
              <a:rPr sz="1100" spc="-3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dirty="0">
                <a:solidFill>
                  <a:srgbClr val="FFFFFF"/>
                </a:solidFill>
                <a:latin typeface="Arial"/>
                <a:cs typeface="Arial"/>
              </a:rPr>
              <a:t>suscipit,</a:t>
            </a:r>
            <a:r>
              <a:rPr sz="1100" spc="-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dirty="0">
                <a:solidFill>
                  <a:srgbClr val="FFFFFF"/>
                </a:solidFill>
                <a:latin typeface="Arial"/>
                <a:cs typeface="Arial"/>
              </a:rPr>
              <a:t>in </a:t>
            </a:r>
            <a:r>
              <a:rPr sz="1100" spc="-25" dirty="0">
                <a:solidFill>
                  <a:srgbClr val="FFFFFF"/>
                </a:solidFill>
                <a:latin typeface="Arial"/>
                <a:cs typeface="Arial"/>
              </a:rPr>
              <a:t>his</a:t>
            </a:r>
            <a:r>
              <a:rPr sz="1100" spc="-4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spc="-55" dirty="0">
                <a:solidFill>
                  <a:srgbClr val="FFFFFF"/>
                </a:solidFill>
                <a:latin typeface="Arial"/>
                <a:cs typeface="Arial"/>
              </a:rPr>
              <a:t>quas</a:t>
            </a:r>
            <a:r>
              <a:rPr sz="11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spc="-20" dirty="0">
                <a:solidFill>
                  <a:srgbClr val="FFFFFF"/>
                </a:solidFill>
                <a:latin typeface="Arial"/>
                <a:cs typeface="Arial"/>
              </a:rPr>
              <a:t>iuvaret. </a:t>
            </a:r>
            <a:r>
              <a:rPr sz="1100" spc="-45" dirty="0">
                <a:solidFill>
                  <a:srgbClr val="FFFFFF"/>
                </a:solidFill>
                <a:latin typeface="Arial"/>
                <a:cs typeface="Arial"/>
              </a:rPr>
              <a:t>At</a:t>
            </a:r>
            <a:r>
              <a:rPr sz="1100" spc="-3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spc="-10" dirty="0">
                <a:solidFill>
                  <a:srgbClr val="FFFFFF"/>
                </a:solidFill>
                <a:latin typeface="Arial"/>
                <a:cs typeface="Arial"/>
              </a:rPr>
              <a:t>dicit </a:t>
            </a:r>
            <a:r>
              <a:rPr sz="1100" spc="-35" dirty="0">
                <a:solidFill>
                  <a:srgbClr val="FFFFFF"/>
                </a:solidFill>
                <a:latin typeface="Arial"/>
                <a:cs typeface="Arial"/>
              </a:rPr>
              <a:t>vivendo</a:t>
            </a:r>
            <a:r>
              <a:rPr sz="1100" spc="-4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spc="-50" dirty="0">
                <a:solidFill>
                  <a:srgbClr val="FFFFFF"/>
                </a:solidFill>
                <a:latin typeface="Arial"/>
                <a:cs typeface="Arial"/>
              </a:rPr>
              <a:t>eam.</a:t>
            </a:r>
            <a:r>
              <a:rPr sz="1100" spc="-2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spc="-65" dirty="0">
                <a:solidFill>
                  <a:srgbClr val="FFFFFF"/>
                </a:solidFill>
                <a:latin typeface="Arial"/>
                <a:cs typeface="Arial"/>
              </a:rPr>
              <a:t>Est</a:t>
            </a:r>
            <a:r>
              <a:rPr sz="11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spc="-95" dirty="0">
                <a:solidFill>
                  <a:srgbClr val="FFFFFF"/>
                </a:solidFill>
                <a:latin typeface="Arial"/>
                <a:cs typeface="Arial"/>
              </a:rPr>
              <a:t>an</a:t>
            </a:r>
            <a:r>
              <a:rPr sz="1100" spc="2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spc="-50" dirty="0">
                <a:solidFill>
                  <a:srgbClr val="FFFFFF"/>
                </a:solidFill>
                <a:latin typeface="Arial"/>
                <a:cs typeface="Arial"/>
              </a:rPr>
              <a:t>case</a:t>
            </a:r>
            <a:r>
              <a:rPr sz="1100" spc="-2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dirty="0">
                <a:solidFill>
                  <a:srgbClr val="FFFFFF"/>
                </a:solidFill>
                <a:latin typeface="Arial"/>
                <a:cs typeface="Arial"/>
              </a:rPr>
              <a:t>libris,</a:t>
            </a:r>
            <a:r>
              <a:rPr sz="1100" spc="-3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dirty="0">
                <a:solidFill>
                  <a:srgbClr val="FFFFFF"/>
                </a:solidFill>
                <a:latin typeface="Arial"/>
                <a:cs typeface="Arial"/>
              </a:rPr>
              <a:t>ut</a:t>
            </a:r>
            <a:r>
              <a:rPr sz="11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spc="-20" dirty="0">
                <a:solidFill>
                  <a:srgbClr val="FFFFFF"/>
                </a:solidFill>
                <a:latin typeface="Arial"/>
                <a:cs typeface="Arial"/>
              </a:rPr>
              <a:t>utinam </a:t>
            </a:r>
            <a:r>
              <a:rPr sz="1100" dirty="0">
                <a:solidFill>
                  <a:srgbClr val="FFFFFF"/>
                </a:solidFill>
                <a:latin typeface="Arial"/>
                <a:cs typeface="Arial"/>
              </a:rPr>
              <a:t>officiis</a:t>
            </a:r>
            <a:r>
              <a:rPr sz="1100" spc="-2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spc="-30" dirty="0">
                <a:solidFill>
                  <a:srgbClr val="FFFFFF"/>
                </a:solidFill>
                <a:latin typeface="Arial"/>
                <a:cs typeface="Arial"/>
              </a:rPr>
              <a:t>nec.</a:t>
            </a:r>
            <a:r>
              <a:rPr sz="1100" spc="-2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spc="-30" dirty="0">
                <a:solidFill>
                  <a:srgbClr val="FFFFFF"/>
                </a:solidFill>
                <a:latin typeface="Arial"/>
                <a:cs typeface="Arial"/>
              </a:rPr>
              <a:t>Sit</a:t>
            </a:r>
            <a:r>
              <a:rPr sz="1100" spc="-3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spc="-45" dirty="0">
                <a:solidFill>
                  <a:srgbClr val="FFFFFF"/>
                </a:solidFill>
                <a:latin typeface="Arial"/>
                <a:cs typeface="Arial"/>
              </a:rPr>
              <a:t>cu</a:t>
            </a:r>
            <a:r>
              <a:rPr sz="1100" spc="-2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spc="-10" dirty="0">
                <a:solidFill>
                  <a:srgbClr val="FFFFFF"/>
                </a:solidFill>
                <a:latin typeface="Arial"/>
                <a:cs typeface="Arial"/>
              </a:rPr>
              <a:t>delectus </a:t>
            </a:r>
            <a:r>
              <a:rPr sz="1100" spc="-20" dirty="0">
                <a:solidFill>
                  <a:srgbClr val="FFFFFF"/>
                </a:solidFill>
                <a:latin typeface="Arial"/>
                <a:cs typeface="Arial"/>
              </a:rPr>
              <a:t>voluptatum</a:t>
            </a:r>
            <a:r>
              <a:rPr sz="1100" spc="-3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spc="-10" dirty="0">
                <a:solidFill>
                  <a:srgbClr val="FFFFFF"/>
                </a:solidFill>
                <a:latin typeface="Arial"/>
                <a:cs typeface="Arial"/>
              </a:rPr>
              <a:t>voluptatibus,</a:t>
            </a:r>
            <a:r>
              <a:rPr sz="1100" spc="-3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spc="-25" dirty="0">
                <a:solidFill>
                  <a:srgbClr val="FFFFFF"/>
                </a:solidFill>
                <a:latin typeface="Arial"/>
                <a:cs typeface="Arial"/>
              </a:rPr>
              <a:t>choro</a:t>
            </a:r>
            <a:r>
              <a:rPr sz="1100" spc="-6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spc="-50" dirty="0">
                <a:solidFill>
                  <a:srgbClr val="FFFFFF"/>
                </a:solidFill>
                <a:latin typeface="Arial"/>
                <a:cs typeface="Arial"/>
              </a:rPr>
              <a:t>causae</a:t>
            </a:r>
            <a:r>
              <a:rPr sz="1100" spc="-3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spc="-25" dirty="0">
                <a:solidFill>
                  <a:srgbClr val="FFFFFF"/>
                </a:solidFill>
                <a:latin typeface="Arial"/>
                <a:cs typeface="Arial"/>
              </a:rPr>
              <a:t>platonem</a:t>
            </a:r>
            <a:r>
              <a:rPr sz="11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spc="-50" dirty="0">
                <a:solidFill>
                  <a:srgbClr val="FFFFFF"/>
                </a:solidFill>
                <a:latin typeface="Arial"/>
                <a:cs typeface="Arial"/>
              </a:rPr>
              <a:t>an</a:t>
            </a:r>
            <a:r>
              <a:rPr sz="1100" spc="-3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spc="-20" dirty="0">
                <a:solidFill>
                  <a:srgbClr val="FFFFFF"/>
                </a:solidFill>
                <a:latin typeface="Arial"/>
                <a:cs typeface="Arial"/>
              </a:rPr>
              <a:t>qui.</a:t>
            </a:r>
            <a:endParaRPr sz="1100" dirty="0">
              <a:latin typeface="Arial"/>
              <a:cs typeface="Arial"/>
            </a:endParaRPr>
          </a:p>
          <a:p>
            <a:pPr marL="12700" marR="16510">
              <a:lnSpc>
                <a:spcPct val="103600"/>
              </a:lnSpc>
              <a:spcBef>
                <a:spcPts val="409"/>
              </a:spcBef>
            </a:pPr>
            <a:r>
              <a:rPr sz="1100" spc="-70" dirty="0">
                <a:solidFill>
                  <a:srgbClr val="FFFFFF"/>
                </a:solidFill>
                <a:latin typeface="Arial"/>
                <a:cs typeface="Arial"/>
              </a:rPr>
              <a:t>Vel</a:t>
            </a:r>
            <a:r>
              <a:rPr sz="1100" spc="-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spc="-20" dirty="0">
                <a:solidFill>
                  <a:srgbClr val="FFFFFF"/>
                </a:solidFill>
                <a:latin typeface="Arial"/>
                <a:cs typeface="Arial"/>
              </a:rPr>
              <a:t>ei</a:t>
            </a:r>
            <a:r>
              <a:rPr sz="1100" spc="-2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spc="-20" dirty="0">
                <a:solidFill>
                  <a:srgbClr val="FFFFFF"/>
                </a:solidFill>
                <a:latin typeface="Arial"/>
                <a:cs typeface="Arial"/>
              </a:rPr>
              <a:t>ignota</a:t>
            </a:r>
            <a:r>
              <a:rPr sz="1100" spc="-3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spc="-25" dirty="0">
                <a:solidFill>
                  <a:srgbClr val="FFFFFF"/>
                </a:solidFill>
                <a:latin typeface="Arial"/>
                <a:cs typeface="Arial"/>
              </a:rPr>
              <a:t>nominavi,</a:t>
            </a:r>
            <a:r>
              <a:rPr sz="1100" spc="-3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spc="-25" dirty="0">
                <a:solidFill>
                  <a:srgbClr val="FFFFFF"/>
                </a:solidFill>
                <a:latin typeface="Arial"/>
                <a:cs typeface="Arial"/>
              </a:rPr>
              <a:t>antiopam</a:t>
            </a:r>
            <a:r>
              <a:rPr sz="1100" spc="-3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spc="-35" dirty="0">
                <a:solidFill>
                  <a:srgbClr val="FFFFFF"/>
                </a:solidFill>
                <a:latin typeface="Arial"/>
                <a:cs typeface="Arial"/>
              </a:rPr>
              <a:t>adolescens</a:t>
            </a:r>
            <a:r>
              <a:rPr sz="1100" spc="-4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dirty="0">
                <a:solidFill>
                  <a:srgbClr val="FFFFFF"/>
                </a:solidFill>
                <a:latin typeface="Arial"/>
                <a:cs typeface="Arial"/>
              </a:rPr>
              <a:t>id</a:t>
            </a:r>
            <a:r>
              <a:rPr sz="1100" spc="-4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spc="-10" dirty="0">
                <a:solidFill>
                  <a:srgbClr val="FFFFFF"/>
                </a:solidFill>
                <a:latin typeface="Arial"/>
                <a:cs typeface="Arial"/>
              </a:rPr>
              <a:t>vim,</a:t>
            </a:r>
            <a:r>
              <a:rPr sz="1100" spc="-3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spc="-10" dirty="0">
                <a:solidFill>
                  <a:srgbClr val="FFFFFF"/>
                </a:solidFill>
                <a:latin typeface="Arial"/>
                <a:cs typeface="Arial"/>
              </a:rPr>
              <a:t>accusamus vituperata</a:t>
            </a:r>
            <a:r>
              <a:rPr sz="1100" spc="-4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dirty="0">
                <a:solidFill>
                  <a:srgbClr val="FFFFFF"/>
                </a:solidFill>
                <a:latin typeface="Arial"/>
                <a:cs typeface="Arial"/>
              </a:rPr>
              <a:t>te</a:t>
            </a:r>
            <a:r>
              <a:rPr sz="1100" spc="-4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spc="-25" dirty="0">
                <a:solidFill>
                  <a:srgbClr val="FFFFFF"/>
                </a:solidFill>
                <a:latin typeface="Arial"/>
                <a:cs typeface="Arial"/>
              </a:rPr>
              <a:t>mei.</a:t>
            </a:r>
            <a:r>
              <a:rPr sz="1100" spc="-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spc="-20" dirty="0">
                <a:solidFill>
                  <a:srgbClr val="FFFFFF"/>
                </a:solidFill>
                <a:latin typeface="Arial"/>
                <a:cs typeface="Arial"/>
              </a:rPr>
              <a:t>At</a:t>
            </a:r>
            <a:r>
              <a:rPr sz="1100" spc="-3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spc="-25" dirty="0">
                <a:solidFill>
                  <a:srgbClr val="FFFFFF"/>
                </a:solidFill>
                <a:latin typeface="Arial"/>
                <a:cs typeface="Arial"/>
              </a:rPr>
              <a:t>pro</a:t>
            </a:r>
            <a:r>
              <a:rPr sz="1100" spc="-4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spc="-30" dirty="0">
                <a:solidFill>
                  <a:srgbClr val="FFFFFF"/>
                </a:solidFill>
                <a:latin typeface="Arial"/>
                <a:cs typeface="Arial"/>
              </a:rPr>
              <a:t>lorem</a:t>
            </a:r>
            <a:r>
              <a:rPr sz="1100" spc="-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spc="-20" dirty="0">
                <a:solidFill>
                  <a:srgbClr val="FFFFFF"/>
                </a:solidFill>
                <a:latin typeface="Arial"/>
                <a:cs typeface="Arial"/>
              </a:rPr>
              <a:t>eleifend,</a:t>
            </a:r>
            <a:r>
              <a:rPr sz="1100" spc="-4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spc="-30" dirty="0">
                <a:solidFill>
                  <a:srgbClr val="FFFFFF"/>
                </a:solidFill>
                <a:latin typeface="Arial"/>
                <a:cs typeface="Arial"/>
              </a:rPr>
              <a:t>dolores</a:t>
            </a:r>
            <a:r>
              <a:rPr sz="1100" spc="-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spc="-10" dirty="0">
                <a:solidFill>
                  <a:srgbClr val="FFFFFF"/>
                </a:solidFill>
                <a:latin typeface="Arial"/>
                <a:cs typeface="Arial"/>
              </a:rPr>
              <a:t>argumentum </a:t>
            </a:r>
            <a:r>
              <a:rPr sz="1100" spc="-25" dirty="0">
                <a:solidFill>
                  <a:srgbClr val="FFFFFF"/>
                </a:solidFill>
                <a:latin typeface="Arial"/>
                <a:cs typeface="Arial"/>
              </a:rPr>
              <a:t>reprimique</a:t>
            </a:r>
            <a:r>
              <a:rPr sz="1100" spc="-4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spc="-10" dirty="0">
                <a:solidFill>
                  <a:srgbClr val="FFFFFF"/>
                </a:solidFill>
                <a:latin typeface="Arial"/>
                <a:cs typeface="Arial"/>
              </a:rPr>
              <a:t>his</a:t>
            </a:r>
            <a:r>
              <a:rPr sz="1100" spc="-7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dirty="0">
                <a:solidFill>
                  <a:srgbClr val="FFFFFF"/>
                </a:solidFill>
                <a:latin typeface="Arial"/>
                <a:cs typeface="Arial"/>
              </a:rPr>
              <a:t>et,</a:t>
            </a:r>
            <a:r>
              <a:rPr sz="1100" spc="-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spc="-30" dirty="0">
                <a:solidFill>
                  <a:srgbClr val="FFFFFF"/>
                </a:solidFill>
                <a:latin typeface="Arial"/>
                <a:cs typeface="Arial"/>
              </a:rPr>
              <a:t>cum audire</a:t>
            </a:r>
            <a:r>
              <a:rPr sz="1100" spc="-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spc="-25" dirty="0">
                <a:solidFill>
                  <a:srgbClr val="FFFFFF"/>
                </a:solidFill>
                <a:latin typeface="Arial"/>
                <a:cs typeface="Arial"/>
              </a:rPr>
              <a:t>assueverit</a:t>
            </a:r>
            <a:r>
              <a:rPr sz="1100" spc="-6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spc="-10" dirty="0">
                <a:solidFill>
                  <a:srgbClr val="FFFFFF"/>
                </a:solidFill>
                <a:latin typeface="Arial"/>
                <a:cs typeface="Arial"/>
              </a:rPr>
              <a:t>cu.</a:t>
            </a:r>
            <a:r>
              <a:rPr sz="1100" spc="-3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spc="-95" dirty="0">
                <a:solidFill>
                  <a:srgbClr val="FFFFFF"/>
                </a:solidFill>
                <a:latin typeface="Arial"/>
                <a:cs typeface="Arial"/>
              </a:rPr>
              <a:t>Eu</a:t>
            </a:r>
            <a:r>
              <a:rPr sz="1100" spc="-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spc="-35" dirty="0">
                <a:solidFill>
                  <a:srgbClr val="FFFFFF"/>
                </a:solidFill>
                <a:latin typeface="Arial"/>
                <a:cs typeface="Arial"/>
              </a:rPr>
              <a:t>cum</a:t>
            </a:r>
            <a:r>
              <a:rPr sz="1100" spc="-4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spc="-25" dirty="0">
                <a:solidFill>
                  <a:srgbClr val="FFFFFF"/>
                </a:solidFill>
                <a:latin typeface="Arial"/>
                <a:cs typeface="Arial"/>
              </a:rPr>
              <a:t>timeam</a:t>
            </a:r>
            <a:r>
              <a:rPr sz="1100" spc="-3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spc="-10" dirty="0">
                <a:solidFill>
                  <a:srgbClr val="FFFFFF"/>
                </a:solidFill>
                <a:latin typeface="Arial"/>
                <a:cs typeface="Arial"/>
              </a:rPr>
              <a:t>perfecto. </a:t>
            </a:r>
            <a:r>
              <a:rPr sz="1100" spc="-60" dirty="0">
                <a:solidFill>
                  <a:srgbClr val="FFFFFF"/>
                </a:solidFill>
                <a:latin typeface="Arial"/>
                <a:cs typeface="Arial"/>
              </a:rPr>
              <a:t>Pro </a:t>
            </a:r>
            <a:r>
              <a:rPr sz="1100" dirty="0">
                <a:solidFill>
                  <a:srgbClr val="FFFFFF"/>
                </a:solidFill>
                <a:latin typeface="Arial"/>
                <a:cs typeface="Arial"/>
              </a:rPr>
              <a:t>nihil</a:t>
            </a:r>
            <a:r>
              <a:rPr sz="1100" spc="-40" dirty="0">
                <a:solidFill>
                  <a:srgbClr val="FFFFFF"/>
                </a:solidFill>
                <a:latin typeface="Arial"/>
                <a:cs typeface="Arial"/>
              </a:rPr>
              <a:t> accommodare</a:t>
            </a:r>
            <a:r>
              <a:rPr sz="1100" spc="-5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dirty="0">
                <a:solidFill>
                  <a:srgbClr val="FFFFFF"/>
                </a:solidFill>
                <a:latin typeface="Arial"/>
                <a:cs typeface="Arial"/>
              </a:rPr>
              <a:t>in,</a:t>
            </a:r>
            <a:r>
              <a:rPr sz="1100" spc="-4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spc="-30" dirty="0">
                <a:solidFill>
                  <a:srgbClr val="FFFFFF"/>
                </a:solidFill>
                <a:latin typeface="Arial"/>
                <a:cs typeface="Arial"/>
              </a:rPr>
              <a:t>per</a:t>
            </a:r>
            <a:r>
              <a:rPr sz="1100" spc="-6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spc="-50" dirty="0">
                <a:solidFill>
                  <a:srgbClr val="FFFFFF"/>
                </a:solidFill>
                <a:latin typeface="Arial"/>
                <a:cs typeface="Arial"/>
              </a:rPr>
              <a:t>ne</a:t>
            </a:r>
            <a:r>
              <a:rPr sz="1100" spc="-7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spc="-10" dirty="0">
                <a:solidFill>
                  <a:srgbClr val="FFFFFF"/>
                </a:solidFill>
                <a:latin typeface="Arial"/>
                <a:cs typeface="Arial"/>
              </a:rPr>
              <a:t>dolor</a:t>
            </a:r>
            <a:r>
              <a:rPr sz="1100" spc="-6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spc="-40" dirty="0">
                <a:solidFill>
                  <a:srgbClr val="FFFFFF"/>
                </a:solidFill>
                <a:latin typeface="Arial"/>
                <a:cs typeface="Arial"/>
              </a:rPr>
              <a:t>graeco</a:t>
            </a:r>
            <a:r>
              <a:rPr sz="1100" spc="-8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dirty="0">
                <a:solidFill>
                  <a:srgbClr val="FFFFFF"/>
                </a:solidFill>
                <a:latin typeface="Arial"/>
                <a:cs typeface="Arial"/>
              </a:rPr>
              <a:t>offendit.</a:t>
            </a:r>
            <a:r>
              <a:rPr sz="1100" spc="-4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spc="-75" dirty="0">
                <a:solidFill>
                  <a:srgbClr val="FFFFFF"/>
                </a:solidFill>
                <a:latin typeface="Arial"/>
                <a:cs typeface="Arial"/>
              </a:rPr>
              <a:t>Cum</a:t>
            </a:r>
            <a:r>
              <a:rPr sz="1100" spc="-4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spc="-50" dirty="0">
                <a:solidFill>
                  <a:srgbClr val="FFFFFF"/>
                </a:solidFill>
                <a:latin typeface="Arial"/>
                <a:cs typeface="Arial"/>
              </a:rPr>
              <a:t>ne</a:t>
            </a:r>
            <a:r>
              <a:rPr sz="1100" spc="-7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spc="-10" dirty="0">
                <a:solidFill>
                  <a:srgbClr val="FFFFFF"/>
                </a:solidFill>
                <a:latin typeface="Arial"/>
                <a:cs typeface="Arial"/>
              </a:rPr>
              <a:t>docendi </a:t>
            </a:r>
            <a:r>
              <a:rPr sz="1100" spc="-25" dirty="0">
                <a:solidFill>
                  <a:srgbClr val="FFFFFF"/>
                </a:solidFill>
                <a:latin typeface="Arial"/>
                <a:cs typeface="Arial"/>
              </a:rPr>
              <a:t>abhorreant, </a:t>
            </a:r>
            <a:r>
              <a:rPr sz="1100" spc="-40" dirty="0">
                <a:solidFill>
                  <a:srgbClr val="FFFFFF"/>
                </a:solidFill>
                <a:latin typeface="Arial"/>
                <a:cs typeface="Arial"/>
              </a:rPr>
              <a:t>expetenda</a:t>
            </a:r>
            <a:r>
              <a:rPr sz="1100" spc="-3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spc="-35" dirty="0">
                <a:solidFill>
                  <a:srgbClr val="FFFFFF"/>
                </a:solidFill>
                <a:latin typeface="Arial"/>
                <a:cs typeface="Arial"/>
              </a:rPr>
              <a:t>qualisque</a:t>
            </a:r>
            <a:r>
              <a:rPr sz="11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spc="-25" dirty="0">
                <a:solidFill>
                  <a:srgbClr val="FFFFFF"/>
                </a:solidFill>
                <a:latin typeface="Arial"/>
                <a:cs typeface="Arial"/>
              </a:rPr>
              <a:t>moderatius</a:t>
            </a:r>
            <a:r>
              <a:rPr sz="11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spc="-30" dirty="0">
                <a:solidFill>
                  <a:srgbClr val="FFFFFF"/>
                </a:solidFill>
                <a:latin typeface="Arial"/>
                <a:cs typeface="Arial"/>
              </a:rPr>
              <a:t>per </a:t>
            </a:r>
            <a:r>
              <a:rPr sz="1100" spc="-25" dirty="0">
                <a:solidFill>
                  <a:srgbClr val="FFFFFF"/>
                </a:solidFill>
                <a:latin typeface="Arial"/>
                <a:cs typeface="Arial"/>
              </a:rPr>
              <a:t>ad.</a:t>
            </a:r>
            <a:r>
              <a:rPr sz="110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spc="-10" dirty="0">
                <a:solidFill>
                  <a:srgbClr val="FFFFFF"/>
                </a:solidFill>
                <a:latin typeface="Arial"/>
                <a:cs typeface="Arial"/>
              </a:rPr>
              <a:t>Enimpraesent </a:t>
            </a:r>
            <a:r>
              <a:rPr sz="1100" spc="-20" dirty="0">
                <a:solidFill>
                  <a:srgbClr val="FFFFFF"/>
                </a:solidFill>
                <a:latin typeface="Arial"/>
                <a:cs typeface="Arial"/>
              </a:rPr>
              <a:t>salutandi</a:t>
            </a:r>
            <a:r>
              <a:rPr sz="1100" spc="-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spc="-30" dirty="0">
                <a:solidFill>
                  <a:srgbClr val="FFFFFF"/>
                </a:solidFill>
                <a:latin typeface="Arial"/>
                <a:cs typeface="Arial"/>
              </a:rPr>
              <a:t>ea.</a:t>
            </a:r>
            <a:r>
              <a:rPr sz="1100" spc="-3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spc="-60" dirty="0">
                <a:solidFill>
                  <a:srgbClr val="FFFFFF"/>
                </a:solidFill>
                <a:latin typeface="Arial"/>
                <a:cs typeface="Arial"/>
              </a:rPr>
              <a:t>Ei</a:t>
            </a:r>
            <a:r>
              <a:rPr sz="1100" spc="-3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spc="-10" dirty="0">
                <a:solidFill>
                  <a:srgbClr val="FFFFFF"/>
                </a:solidFill>
                <a:latin typeface="Arial"/>
                <a:cs typeface="Arial"/>
              </a:rPr>
              <a:t>his</a:t>
            </a:r>
            <a:r>
              <a:rPr sz="1100" spc="-5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dirty="0">
                <a:solidFill>
                  <a:srgbClr val="FFFFFF"/>
                </a:solidFill>
                <a:latin typeface="Arial"/>
                <a:cs typeface="Arial"/>
              </a:rPr>
              <a:t>vidit</a:t>
            </a:r>
            <a:r>
              <a:rPr sz="1100" spc="-5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dirty="0">
                <a:solidFill>
                  <a:srgbClr val="FFFFFF"/>
                </a:solidFill>
                <a:latin typeface="Arial"/>
                <a:cs typeface="Arial"/>
              </a:rPr>
              <a:t>suscipit,</a:t>
            </a:r>
            <a:r>
              <a:rPr sz="1100" spc="-3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dirty="0">
                <a:solidFill>
                  <a:srgbClr val="FFFFFF"/>
                </a:solidFill>
                <a:latin typeface="Arial"/>
                <a:cs typeface="Arial"/>
              </a:rPr>
              <a:t>in</a:t>
            </a:r>
            <a:r>
              <a:rPr sz="1100" spc="-3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spc="-10" dirty="0">
                <a:solidFill>
                  <a:srgbClr val="FFFFFF"/>
                </a:solidFill>
                <a:latin typeface="Arial"/>
                <a:cs typeface="Arial"/>
              </a:rPr>
              <a:t>his</a:t>
            </a:r>
            <a:r>
              <a:rPr sz="1100" spc="-6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spc="-45" dirty="0">
                <a:solidFill>
                  <a:srgbClr val="FFFFFF"/>
                </a:solidFill>
                <a:latin typeface="Arial"/>
                <a:cs typeface="Arial"/>
              </a:rPr>
              <a:t>quas </a:t>
            </a:r>
            <a:r>
              <a:rPr sz="1100" spc="-20" dirty="0">
                <a:solidFill>
                  <a:srgbClr val="FFFFFF"/>
                </a:solidFill>
                <a:latin typeface="Arial"/>
                <a:cs typeface="Arial"/>
              </a:rPr>
              <a:t>iuvaret.</a:t>
            </a:r>
            <a:r>
              <a:rPr sz="1100" spc="-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spc="-20" dirty="0">
                <a:solidFill>
                  <a:srgbClr val="FFFFFF"/>
                </a:solidFill>
                <a:latin typeface="Arial"/>
                <a:cs typeface="Arial"/>
              </a:rPr>
              <a:t>At</a:t>
            </a:r>
            <a:r>
              <a:rPr sz="1100" spc="-6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dirty="0">
                <a:solidFill>
                  <a:srgbClr val="FFFFFF"/>
                </a:solidFill>
                <a:latin typeface="Arial"/>
                <a:cs typeface="Arial"/>
              </a:rPr>
              <a:t>dicit</a:t>
            </a:r>
            <a:r>
              <a:rPr sz="1100" spc="-5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spc="-10" dirty="0">
                <a:solidFill>
                  <a:srgbClr val="FFFFFF"/>
                </a:solidFill>
                <a:latin typeface="Arial"/>
                <a:cs typeface="Arial"/>
              </a:rPr>
              <a:t>vivendo </a:t>
            </a:r>
            <a:r>
              <a:rPr sz="1100" spc="-40" dirty="0">
                <a:solidFill>
                  <a:srgbClr val="FFFFFF"/>
                </a:solidFill>
                <a:latin typeface="Arial"/>
                <a:cs typeface="Arial"/>
              </a:rPr>
              <a:t>eam. </a:t>
            </a:r>
            <a:r>
              <a:rPr sz="1100" spc="-45" dirty="0">
                <a:solidFill>
                  <a:srgbClr val="FFFFFF"/>
                </a:solidFill>
                <a:latin typeface="Arial"/>
                <a:cs typeface="Arial"/>
              </a:rPr>
              <a:t>Est </a:t>
            </a:r>
            <a:r>
              <a:rPr sz="1100" spc="-50" dirty="0">
                <a:solidFill>
                  <a:srgbClr val="FFFFFF"/>
                </a:solidFill>
                <a:latin typeface="Arial"/>
                <a:cs typeface="Arial"/>
              </a:rPr>
              <a:t>an</a:t>
            </a:r>
            <a:r>
              <a:rPr sz="1100" spc="-5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spc="-40" dirty="0">
                <a:solidFill>
                  <a:srgbClr val="FFFFFF"/>
                </a:solidFill>
                <a:latin typeface="Arial"/>
                <a:cs typeface="Arial"/>
              </a:rPr>
              <a:t>case</a:t>
            </a:r>
            <a:r>
              <a:rPr sz="1100" spc="-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dirty="0">
                <a:solidFill>
                  <a:srgbClr val="FFFFFF"/>
                </a:solidFill>
                <a:latin typeface="Arial"/>
                <a:cs typeface="Arial"/>
              </a:rPr>
              <a:t>libris,</a:t>
            </a:r>
            <a:r>
              <a:rPr sz="1100" spc="-3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dirty="0">
                <a:solidFill>
                  <a:srgbClr val="FFFFFF"/>
                </a:solidFill>
                <a:latin typeface="Arial"/>
                <a:cs typeface="Arial"/>
              </a:rPr>
              <a:t>ut</a:t>
            </a:r>
            <a:r>
              <a:rPr sz="1100" spc="-4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spc="-20" dirty="0">
                <a:solidFill>
                  <a:srgbClr val="FFFFFF"/>
                </a:solidFill>
                <a:latin typeface="Arial"/>
                <a:cs typeface="Arial"/>
              </a:rPr>
              <a:t>utinam</a:t>
            </a:r>
            <a:r>
              <a:rPr sz="1100" spc="-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dirty="0">
                <a:solidFill>
                  <a:srgbClr val="FFFFFF"/>
                </a:solidFill>
                <a:latin typeface="Arial"/>
                <a:cs typeface="Arial"/>
              </a:rPr>
              <a:t>officiis</a:t>
            </a:r>
            <a:r>
              <a:rPr sz="1100" spc="-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spc="-30" dirty="0">
                <a:solidFill>
                  <a:srgbClr val="FFFFFF"/>
                </a:solidFill>
                <a:latin typeface="Arial"/>
                <a:cs typeface="Arial"/>
              </a:rPr>
              <a:t>nec.</a:t>
            </a:r>
            <a:r>
              <a:rPr sz="1100" spc="-5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spc="-10" dirty="0">
                <a:solidFill>
                  <a:srgbClr val="FFFFFF"/>
                </a:solidFill>
                <a:latin typeface="Arial"/>
                <a:cs typeface="Arial"/>
              </a:rPr>
              <a:t>Sit</a:t>
            </a:r>
            <a:r>
              <a:rPr sz="1100" spc="-6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spc="-25" dirty="0">
                <a:solidFill>
                  <a:srgbClr val="FFFFFF"/>
                </a:solidFill>
                <a:latin typeface="Arial"/>
                <a:cs typeface="Arial"/>
              </a:rPr>
              <a:t>cu</a:t>
            </a:r>
            <a:r>
              <a:rPr sz="1100" spc="-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spc="-10" dirty="0">
                <a:solidFill>
                  <a:srgbClr val="FFFFFF"/>
                </a:solidFill>
                <a:latin typeface="Arial"/>
                <a:cs typeface="Arial"/>
              </a:rPr>
              <a:t>delectus</a:t>
            </a:r>
            <a:r>
              <a:rPr sz="1100" spc="50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spc="-20" dirty="0">
                <a:solidFill>
                  <a:srgbClr val="FFFFFF"/>
                </a:solidFill>
                <a:latin typeface="Arial"/>
                <a:cs typeface="Arial"/>
              </a:rPr>
              <a:t>voluptatum</a:t>
            </a:r>
            <a:r>
              <a:rPr sz="1100" spc="-4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spc="-10" dirty="0">
                <a:solidFill>
                  <a:srgbClr val="FFFFFF"/>
                </a:solidFill>
                <a:latin typeface="Arial"/>
                <a:cs typeface="Arial"/>
              </a:rPr>
              <a:t>voluptatibus,</a:t>
            </a:r>
            <a:r>
              <a:rPr sz="1100" spc="-4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spc="-25" dirty="0">
                <a:solidFill>
                  <a:srgbClr val="FFFFFF"/>
                </a:solidFill>
                <a:latin typeface="Arial"/>
                <a:cs typeface="Arial"/>
              </a:rPr>
              <a:t>choro</a:t>
            </a:r>
            <a:r>
              <a:rPr sz="1100" spc="-6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spc="-50" dirty="0">
                <a:solidFill>
                  <a:srgbClr val="FFFFFF"/>
                </a:solidFill>
                <a:latin typeface="Arial"/>
                <a:cs typeface="Arial"/>
              </a:rPr>
              <a:t>causae</a:t>
            </a:r>
            <a:r>
              <a:rPr sz="1100" spc="-3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spc="-55" dirty="0">
                <a:solidFill>
                  <a:srgbClr val="FFFFFF"/>
                </a:solidFill>
                <a:latin typeface="Arial"/>
                <a:cs typeface="Arial"/>
              </a:rPr>
              <a:t>may</a:t>
            </a:r>
            <a:r>
              <a:rPr sz="1100" spc="-3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spc="-40" dirty="0">
                <a:solidFill>
                  <a:srgbClr val="FFFFFF"/>
                </a:solidFill>
                <a:latin typeface="Arial"/>
                <a:cs typeface="Arial"/>
              </a:rPr>
              <a:t>no </a:t>
            </a:r>
            <a:r>
              <a:rPr sz="1100" spc="-25" dirty="0">
                <a:solidFill>
                  <a:srgbClr val="FFFFFF"/>
                </a:solidFill>
                <a:latin typeface="Arial"/>
                <a:cs typeface="Arial"/>
              </a:rPr>
              <a:t>platonem </a:t>
            </a:r>
            <a:r>
              <a:rPr sz="1100" spc="-50" dirty="0">
                <a:solidFill>
                  <a:srgbClr val="FFFFFF"/>
                </a:solidFill>
                <a:latin typeface="Arial"/>
                <a:cs typeface="Arial"/>
              </a:rPr>
              <a:t>an</a:t>
            </a:r>
            <a:r>
              <a:rPr sz="1100" spc="-4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spc="-20" dirty="0">
                <a:solidFill>
                  <a:srgbClr val="FFFFFF"/>
                </a:solidFill>
                <a:latin typeface="Arial"/>
                <a:cs typeface="Arial"/>
              </a:rPr>
              <a:t>qui.</a:t>
            </a:r>
            <a:endParaRPr sz="1100" dirty="0">
              <a:latin typeface="Arial"/>
              <a:cs typeface="Arial"/>
            </a:endParaRPr>
          </a:p>
          <a:p>
            <a:pPr marL="12700" marR="16510">
              <a:lnSpc>
                <a:spcPct val="103600"/>
              </a:lnSpc>
              <a:spcBef>
                <a:spcPts val="409"/>
              </a:spcBef>
            </a:pPr>
            <a:r>
              <a:rPr sz="1100" spc="-70" dirty="0">
                <a:solidFill>
                  <a:srgbClr val="FFFFFF"/>
                </a:solidFill>
                <a:latin typeface="Arial"/>
                <a:cs typeface="Arial"/>
              </a:rPr>
              <a:t>Vel</a:t>
            </a:r>
            <a:r>
              <a:rPr sz="1100" spc="-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spc="-20" dirty="0">
                <a:solidFill>
                  <a:srgbClr val="FFFFFF"/>
                </a:solidFill>
                <a:latin typeface="Arial"/>
                <a:cs typeface="Arial"/>
              </a:rPr>
              <a:t>ei</a:t>
            </a:r>
            <a:r>
              <a:rPr sz="1100" spc="-2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spc="-20" dirty="0">
                <a:solidFill>
                  <a:srgbClr val="FFFFFF"/>
                </a:solidFill>
                <a:latin typeface="Arial"/>
                <a:cs typeface="Arial"/>
              </a:rPr>
              <a:t>ignota</a:t>
            </a:r>
            <a:r>
              <a:rPr sz="1100" spc="-3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spc="-25" dirty="0">
                <a:solidFill>
                  <a:srgbClr val="FFFFFF"/>
                </a:solidFill>
                <a:latin typeface="Arial"/>
                <a:cs typeface="Arial"/>
              </a:rPr>
              <a:t>nominavi,</a:t>
            </a:r>
            <a:r>
              <a:rPr sz="1100" spc="-3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spc="-25" dirty="0">
                <a:solidFill>
                  <a:srgbClr val="FFFFFF"/>
                </a:solidFill>
                <a:latin typeface="Arial"/>
                <a:cs typeface="Arial"/>
              </a:rPr>
              <a:t>antiopam</a:t>
            </a:r>
            <a:r>
              <a:rPr sz="1100" spc="-3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spc="-35" dirty="0">
                <a:solidFill>
                  <a:srgbClr val="FFFFFF"/>
                </a:solidFill>
                <a:latin typeface="Arial"/>
                <a:cs typeface="Arial"/>
              </a:rPr>
              <a:t>adolescens</a:t>
            </a:r>
            <a:r>
              <a:rPr sz="1100" spc="-4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dirty="0">
                <a:solidFill>
                  <a:srgbClr val="FFFFFF"/>
                </a:solidFill>
                <a:latin typeface="Arial"/>
                <a:cs typeface="Arial"/>
              </a:rPr>
              <a:t>id</a:t>
            </a:r>
            <a:r>
              <a:rPr sz="1100" spc="-4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spc="-10" dirty="0">
                <a:solidFill>
                  <a:srgbClr val="FFFFFF"/>
                </a:solidFill>
                <a:latin typeface="Arial"/>
                <a:cs typeface="Arial"/>
              </a:rPr>
              <a:t>vim,</a:t>
            </a:r>
            <a:r>
              <a:rPr sz="1100" spc="-3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spc="-10" dirty="0">
                <a:solidFill>
                  <a:srgbClr val="FFFFFF"/>
                </a:solidFill>
                <a:latin typeface="Arial"/>
                <a:cs typeface="Arial"/>
              </a:rPr>
              <a:t>accusamus vituperata</a:t>
            </a:r>
            <a:r>
              <a:rPr sz="1100" spc="-4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dirty="0">
                <a:solidFill>
                  <a:srgbClr val="FFFFFF"/>
                </a:solidFill>
                <a:latin typeface="Arial"/>
                <a:cs typeface="Arial"/>
              </a:rPr>
              <a:t>te</a:t>
            </a:r>
            <a:r>
              <a:rPr sz="1100" spc="-4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spc="-25" dirty="0">
                <a:solidFill>
                  <a:srgbClr val="FFFFFF"/>
                </a:solidFill>
                <a:latin typeface="Arial"/>
                <a:cs typeface="Arial"/>
              </a:rPr>
              <a:t>mei.</a:t>
            </a:r>
            <a:r>
              <a:rPr sz="1100" spc="-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spc="-20" dirty="0">
                <a:solidFill>
                  <a:srgbClr val="FFFFFF"/>
                </a:solidFill>
                <a:latin typeface="Arial"/>
                <a:cs typeface="Arial"/>
              </a:rPr>
              <a:t>At</a:t>
            </a:r>
            <a:r>
              <a:rPr sz="1100" spc="-3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spc="-25" dirty="0">
                <a:solidFill>
                  <a:srgbClr val="FFFFFF"/>
                </a:solidFill>
                <a:latin typeface="Arial"/>
                <a:cs typeface="Arial"/>
              </a:rPr>
              <a:t>pro</a:t>
            </a:r>
            <a:r>
              <a:rPr sz="1100" spc="-4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spc="-30" dirty="0">
                <a:solidFill>
                  <a:srgbClr val="FFFFFF"/>
                </a:solidFill>
                <a:latin typeface="Arial"/>
                <a:cs typeface="Arial"/>
              </a:rPr>
              <a:t>lorem</a:t>
            </a:r>
            <a:r>
              <a:rPr sz="1100" spc="-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spc="-20" dirty="0">
                <a:solidFill>
                  <a:srgbClr val="FFFFFF"/>
                </a:solidFill>
                <a:latin typeface="Arial"/>
                <a:cs typeface="Arial"/>
              </a:rPr>
              <a:t>eleifend,</a:t>
            </a:r>
            <a:r>
              <a:rPr sz="1100" spc="-4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spc="-30" dirty="0">
                <a:solidFill>
                  <a:srgbClr val="FFFFFF"/>
                </a:solidFill>
                <a:latin typeface="Arial"/>
                <a:cs typeface="Arial"/>
              </a:rPr>
              <a:t>dolores</a:t>
            </a:r>
            <a:r>
              <a:rPr sz="1100" spc="-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spc="-10" dirty="0">
                <a:solidFill>
                  <a:srgbClr val="FFFFFF"/>
                </a:solidFill>
                <a:latin typeface="Arial"/>
                <a:cs typeface="Arial"/>
              </a:rPr>
              <a:t>argumentum </a:t>
            </a:r>
            <a:r>
              <a:rPr sz="1100" spc="-25" dirty="0">
                <a:solidFill>
                  <a:srgbClr val="FFFFFF"/>
                </a:solidFill>
                <a:latin typeface="Arial"/>
                <a:cs typeface="Arial"/>
              </a:rPr>
              <a:t>reprimique</a:t>
            </a:r>
            <a:r>
              <a:rPr sz="1100" spc="-4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spc="-10" dirty="0">
                <a:solidFill>
                  <a:srgbClr val="FFFFFF"/>
                </a:solidFill>
                <a:latin typeface="Arial"/>
                <a:cs typeface="Arial"/>
              </a:rPr>
              <a:t>his</a:t>
            </a:r>
            <a:r>
              <a:rPr sz="1100" spc="-7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dirty="0">
                <a:solidFill>
                  <a:srgbClr val="FFFFFF"/>
                </a:solidFill>
                <a:latin typeface="Arial"/>
                <a:cs typeface="Arial"/>
              </a:rPr>
              <a:t>et,</a:t>
            </a:r>
            <a:r>
              <a:rPr sz="1100" spc="-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spc="-30" dirty="0">
                <a:solidFill>
                  <a:srgbClr val="FFFFFF"/>
                </a:solidFill>
                <a:latin typeface="Arial"/>
                <a:cs typeface="Arial"/>
              </a:rPr>
              <a:t>cum audire</a:t>
            </a:r>
            <a:r>
              <a:rPr sz="1100" spc="-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spc="-25" dirty="0">
                <a:solidFill>
                  <a:srgbClr val="FFFFFF"/>
                </a:solidFill>
                <a:latin typeface="Arial"/>
                <a:cs typeface="Arial"/>
              </a:rPr>
              <a:t>assueverit</a:t>
            </a:r>
            <a:r>
              <a:rPr sz="1100" spc="-6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spc="-10" dirty="0">
                <a:solidFill>
                  <a:srgbClr val="FFFFFF"/>
                </a:solidFill>
                <a:latin typeface="Arial"/>
                <a:cs typeface="Arial"/>
              </a:rPr>
              <a:t>cu.</a:t>
            </a:r>
            <a:r>
              <a:rPr sz="1100" spc="-3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spc="-95" dirty="0">
                <a:solidFill>
                  <a:srgbClr val="FFFFFF"/>
                </a:solidFill>
                <a:latin typeface="Arial"/>
                <a:cs typeface="Arial"/>
              </a:rPr>
              <a:t>Eu</a:t>
            </a:r>
            <a:r>
              <a:rPr sz="1100" spc="-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spc="-35" dirty="0">
                <a:solidFill>
                  <a:srgbClr val="FFFFFF"/>
                </a:solidFill>
                <a:latin typeface="Arial"/>
                <a:cs typeface="Arial"/>
              </a:rPr>
              <a:t>cum</a:t>
            </a:r>
            <a:r>
              <a:rPr sz="1100" spc="-4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spc="-25" dirty="0">
                <a:solidFill>
                  <a:srgbClr val="FFFFFF"/>
                </a:solidFill>
                <a:latin typeface="Arial"/>
                <a:cs typeface="Arial"/>
              </a:rPr>
              <a:t>timeam</a:t>
            </a:r>
            <a:r>
              <a:rPr sz="1100" spc="-3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spc="-10" dirty="0">
                <a:solidFill>
                  <a:srgbClr val="FFFFFF"/>
                </a:solidFill>
                <a:latin typeface="Arial"/>
                <a:cs typeface="Arial"/>
              </a:rPr>
              <a:t>perfecto. </a:t>
            </a:r>
            <a:r>
              <a:rPr sz="1100" spc="-60" dirty="0">
                <a:solidFill>
                  <a:srgbClr val="FFFFFF"/>
                </a:solidFill>
                <a:latin typeface="Arial"/>
                <a:cs typeface="Arial"/>
              </a:rPr>
              <a:t>Pro </a:t>
            </a:r>
            <a:r>
              <a:rPr sz="1100" dirty="0">
                <a:solidFill>
                  <a:srgbClr val="FFFFFF"/>
                </a:solidFill>
                <a:latin typeface="Arial"/>
                <a:cs typeface="Arial"/>
              </a:rPr>
              <a:t>nihil</a:t>
            </a:r>
            <a:r>
              <a:rPr sz="1100" spc="-40" dirty="0">
                <a:solidFill>
                  <a:srgbClr val="FFFFFF"/>
                </a:solidFill>
                <a:latin typeface="Arial"/>
                <a:cs typeface="Arial"/>
              </a:rPr>
              <a:t> accommodare</a:t>
            </a:r>
            <a:r>
              <a:rPr sz="1100" spc="-5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dirty="0">
                <a:solidFill>
                  <a:srgbClr val="FFFFFF"/>
                </a:solidFill>
                <a:latin typeface="Arial"/>
                <a:cs typeface="Arial"/>
              </a:rPr>
              <a:t>in,</a:t>
            </a:r>
            <a:r>
              <a:rPr sz="1100" spc="-4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spc="-30" dirty="0">
                <a:solidFill>
                  <a:srgbClr val="FFFFFF"/>
                </a:solidFill>
                <a:latin typeface="Arial"/>
                <a:cs typeface="Arial"/>
              </a:rPr>
              <a:t>per</a:t>
            </a:r>
            <a:r>
              <a:rPr sz="1100" spc="-6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spc="-50" dirty="0">
                <a:solidFill>
                  <a:srgbClr val="FFFFFF"/>
                </a:solidFill>
                <a:latin typeface="Arial"/>
                <a:cs typeface="Arial"/>
              </a:rPr>
              <a:t>ne</a:t>
            </a:r>
            <a:r>
              <a:rPr sz="1100" spc="-7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spc="-10" dirty="0">
                <a:solidFill>
                  <a:srgbClr val="FFFFFF"/>
                </a:solidFill>
                <a:latin typeface="Arial"/>
                <a:cs typeface="Arial"/>
              </a:rPr>
              <a:t>dolor</a:t>
            </a:r>
            <a:r>
              <a:rPr sz="1100" spc="-6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spc="-40" dirty="0">
                <a:solidFill>
                  <a:srgbClr val="FFFFFF"/>
                </a:solidFill>
                <a:latin typeface="Arial"/>
                <a:cs typeface="Arial"/>
              </a:rPr>
              <a:t>graeco</a:t>
            </a:r>
            <a:r>
              <a:rPr sz="1100" spc="-8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dirty="0">
                <a:solidFill>
                  <a:srgbClr val="FFFFFF"/>
                </a:solidFill>
                <a:latin typeface="Arial"/>
                <a:cs typeface="Arial"/>
              </a:rPr>
              <a:t>offendit.</a:t>
            </a:r>
            <a:r>
              <a:rPr sz="1100" spc="-4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spc="-75" dirty="0">
                <a:solidFill>
                  <a:srgbClr val="FFFFFF"/>
                </a:solidFill>
                <a:latin typeface="Arial"/>
                <a:cs typeface="Arial"/>
              </a:rPr>
              <a:t>Cum</a:t>
            </a:r>
            <a:r>
              <a:rPr sz="1100" spc="-4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spc="-50" dirty="0">
                <a:solidFill>
                  <a:srgbClr val="FFFFFF"/>
                </a:solidFill>
                <a:latin typeface="Arial"/>
                <a:cs typeface="Arial"/>
              </a:rPr>
              <a:t>ne</a:t>
            </a:r>
            <a:r>
              <a:rPr sz="1100" spc="-7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spc="-10" dirty="0">
                <a:solidFill>
                  <a:srgbClr val="FFFFFF"/>
                </a:solidFill>
                <a:latin typeface="Arial"/>
                <a:cs typeface="Arial"/>
              </a:rPr>
              <a:t>docendi </a:t>
            </a:r>
            <a:r>
              <a:rPr sz="1100" spc="-25" dirty="0">
                <a:solidFill>
                  <a:srgbClr val="FFFFFF"/>
                </a:solidFill>
                <a:latin typeface="Arial"/>
                <a:cs typeface="Arial"/>
              </a:rPr>
              <a:t>abhorreant,</a:t>
            </a:r>
            <a:r>
              <a:rPr sz="110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spc="-40" dirty="0">
                <a:solidFill>
                  <a:srgbClr val="FFFFFF"/>
                </a:solidFill>
                <a:latin typeface="Arial"/>
                <a:cs typeface="Arial"/>
              </a:rPr>
              <a:t>expetenda</a:t>
            </a:r>
            <a:r>
              <a:rPr sz="1100" spc="-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spc="-35" dirty="0">
                <a:solidFill>
                  <a:srgbClr val="FFFFFF"/>
                </a:solidFill>
                <a:latin typeface="Arial"/>
                <a:cs typeface="Arial"/>
              </a:rPr>
              <a:t>qualisque</a:t>
            </a:r>
            <a:r>
              <a:rPr sz="1100" spc="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spc="-10" dirty="0">
                <a:solidFill>
                  <a:srgbClr val="FFFFFF"/>
                </a:solidFill>
                <a:latin typeface="Arial"/>
                <a:cs typeface="Arial"/>
              </a:rPr>
              <a:t>moderatius.</a:t>
            </a:r>
            <a:endParaRPr sz="1100" dirty="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37992" y="11167564"/>
            <a:ext cx="4243070" cy="3438525"/>
          </a:xfrm>
          <a:prstGeom prst="rect">
            <a:avLst/>
          </a:prstGeom>
        </p:spPr>
        <p:txBody>
          <a:bodyPr vert="horz" wrap="square" lIns="0" tIns="1060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835"/>
              </a:spcBef>
            </a:pPr>
            <a:r>
              <a:rPr sz="2600" b="1" dirty="0">
                <a:solidFill>
                  <a:srgbClr val="FFFFFF"/>
                </a:solidFill>
                <a:latin typeface="Arial"/>
                <a:cs typeface="Arial"/>
              </a:rPr>
              <a:t>AIM</a:t>
            </a:r>
            <a:endParaRPr sz="2600" dirty="0">
              <a:latin typeface="Arial"/>
              <a:cs typeface="Arial"/>
            </a:endParaRPr>
          </a:p>
          <a:p>
            <a:pPr marL="12700" marR="14604">
              <a:lnSpc>
                <a:spcPct val="103600"/>
              </a:lnSpc>
              <a:spcBef>
                <a:spcPts val="315"/>
              </a:spcBef>
            </a:pPr>
            <a:r>
              <a:rPr sz="1100" spc="-60" dirty="0">
                <a:solidFill>
                  <a:srgbClr val="FFFFFF"/>
                </a:solidFill>
                <a:latin typeface="Arial"/>
                <a:cs typeface="Arial"/>
              </a:rPr>
              <a:t>Congue</a:t>
            </a:r>
            <a:r>
              <a:rPr sz="1100" spc="-5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spc="-10" dirty="0">
                <a:solidFill>
                  <a:srgbClr val="FFFFFF"/>
                </a:solidFill>
                <a:latin typeface="Arial"/>
                <a:cs typeface="Arial"/>
              </a:rPr>
              <a:t>scribentur</a:t>
            </a:r>
            <a:r>
              <a:rPr sz="1100" spc="-7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spc="-20" dirty="0">
                <a:solidFill>
                  <a:srgbClr val="FFFFFF"/>
                </a:solidFill>
                <a:latin typeface="Arial"/>
                <a:cs typeface="Arial"/>
              </a:rPr>
              <a:t>cu</a:t>
            </a:r>
            <a:r>
              <a:rPr sz="1100" spc="-3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spc="-10" dirty="0">
                <a:solidFill>
                  <a:srgbClr val="FFFFFF"/>
                </a:solidFill>
                <a:latin typeface="Arial"/>
                <a:cs typeface="Arial"/>
              </a:rPr>
              <a:t>his.</a:t>
            </a:r>
            <a:r>
              <a:rPr sz="1100" spc="-3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spc="-105" dirty="0">
                <a:solidFill>
                  <a:srgbClr val="FFFFFF"/>
                </a:solidFill>
                <a:latin typeface="Arial"/>
                <a:cs typeface="Arial"/>
              </a:rPr>
              <a:t>Ex</a:t>
            </a:r>
            <a:r>
              <a:rPr sz="1100" spc="-6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spc="-50" dirty="0">
                <a:solidFill>
                  <a:srgbClr val="FFFFFF"/>
                </a:solidFill>
                <a:latin typeface="Arial"/>
                <a:cs typeface="Arial"/>
              </a:rPr>
              <a:t>sea</a:t>
            </a:r>
            <a:r>
              <a:rPr sz="1100" spc="-3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dirty="0">
                <a:solidFill>
                  <a:srgbClr val="FFFFFF"/>
                </a:solidFill>
                <a:latin typeface="Arial"/>
                <a:cs typeface="Arial"/>
              </a:rPr>
              <a:t>libris</a:t>
            </a:r>
            <a:r>
              <a:rPr sz="1100" spc="-6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spc="-35" dirty="0">
                <a:solidFill>
                  <a:srgbClr val="FFFFFF"/>
                </a:solidFill>
                <a:latin typeface="Arial"/>
                <a:cs typeface="Arial"/>
              </a:rPr>
              <a:t>quidam</a:t>
            </a:r>
            <a:r>
              <a:rPr sz="1100" spc="-3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spc="-25" dirty="0">
                <a:solidFill>
                  <a:srgbClr val="FFFFFF"/>
                </a:solidFill>
                <a:latin typeface="Arial"/>
                <a:cs typeface="Arial"/>
              </a:rPr>
              <a:t>assueverit,</a:t>
            </a:r>
            <a:r>
              <a:rPr sz="1100" spc="-50" dirty="0">
                <a:solidFill>
                  <a:srgbClr val="FFFFFF"/>
                </a:solidFill>
                <a:latin typeface="Arial"/>
                <a:cs typeface="Arial"/>
              </a:rPr>
              <a:t> eu</a:t>
            </a:r>
            <a:r>
              <a:rPr sz="1100" spc="-4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spc="-10" dirty="0">
                <a:solidFill>
                  <a:srgbClr val="FFFFFF"/>
                </a:solidFill>
                <a:latin typeface="Arial"/>
                <a:cs typeface="Arial"/>
              </a:rPr>
              <a:t>omnis </a:t>
            </a:r>
            <a:r>
              <a:rPr sz="1100" spc="-25" dirty="0">
                <a:solidFill>
                  <a:srgbClr val="FFFFFF"/>
                </a:solidFill>
                <a:latin typeface="Arial"/>
                <a:cs typeface="Arial"/>
              </a:rPr>
              <a:t>consul</a:t>
            </a:r>
            <a:r>
              <a:rPr sz="1100" spc="-4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spc="-25" dirty="0">
                <a:solidFill>
                  <a:srgbClr val="FFFFFF"/>
                </a:solidFill>
                <a:latin typeface="Arial"/>
                <a:cs typeface="Arial"/>
              </a:rPr>
              <a:t>discere</a:t>
            </a:r>
            <a:r>
              <a:rPr sz="1100" spc="-3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spc="-40" dirty="0">
                <a:solidFill>
                  <a:srgbClr val="FFFFFF"/>
                </a:solidFill>
                <a:latin typeface="Arial"/>
                <a:cs typeface="Arial"/>
              </a:rPr>
              <a:t>mea.</a:t>
            </a:r>
            <a:r>
              <a:rPr sz="1100" spc="-2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spc="-85" dirty="0">
                <a:solidFill>
                  <a:srgbClr val="FFFFFF"/>
                </a:solidFill>
                <a:latin typeface="Arial"/>
                <a:cs typeface="Arial"/>
              </a:rPr>
              <a:t>Mea</a:t>
            </a:r>
            <a:r>
              <a:rPr sz="1100" spc="-3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spc="-10" dirty="0">
                <a:solidFill>
                  <a:srgbClr val="FFFFFF"/>
                </a:solidFill>
                <a:latin typeface="Arial"/>
                <a:cs typeface="Arial"/>
              </a:rPr>
              <a:t>fierent</a:t>
            </a:r>
            <a:r>
              <a:rPr sz="1100" spc="-3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spc="-40" dirty="0">
                <a:solidFill>
                  <a:srgbClr val="FFFFFF"/>
                </a:solidFill>
                <a:latin typeface="Arial"/>
                <a:cs typeface="Arial"/>
              </a:rPr>
              <a:t>accommodare </a:t>
            </a:r>
            <a:r>
              <a:rPr sz="1100" dirty="0">
                <a:solidFill>
                  <a:srgbClr val="FFFFFF"/>
                </a:solidFill>
                <a:latin typeface="Arial"/>
                <a:cs typeface="Arial"/>
              </a:rPr>
              <a:t>at.</a:t>
            </a:r>
            <a:r>
              <a:rPr sz="1100" spc="-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spc="-70" dirty="0">
                <a:solidFill>
                  <a:srgbClr val="FFFFFF"/>
                </a:solidFill>
                <a:latin typeface="Arial"/>
                <a:cs typeface="Arial"/>
              </a:rPr>
              <a:t>Vel</a:t>
            </a:r>
            <a:r>
              <a:rPr sz="1100" spc="-4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dirty="0">
                <a:solidFill>
                  <a:srgbClr val="FFFFFF"/>
                </a:solidFill>
                <a:latin typeface="Arial"/>
                <a:cs typeface="Arial"/>
              </a:rPr>
              <a:t>officiis</a:t>
            </a:r>
            <a:r>
              <a:rPr sz="1100" spc="-6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spc="-10" dirty="0">
                <a:solidFill>
                  <a:srgbClr val="FFFFFF"/>
                </a:solidFill>
                <a:latin typeface="Arial"/>
                <a:cs typeface="Arial"/>
              </a:rPr>
              <a:t>elaboraret </a:t>
            </a:r>
            <a:r>
              <a:rPr sz="1100" spc="-45" dirty="0">
                <a:solidFill>
                  <a:srgbClr val="FFFFFF"/>
                </a:solidFill>
                <a:latin typeface="Arial"/>
                <a:cs typeface="Arial"/>
              </a:rPr>
              <a:t>quaerendum</a:t>
            </a:r>
            <a:r>
              <a:rPr sz="1100" spc="-3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dirty="0">
                <a:solidFill>
                  <a:srgbClr val="FFFFFF"/>
                </a:solidFill>
                <a:latin typeface="Arial"/>
                <a:cs typeface="Arial"/>
              </a:rPr>
              <a:t>in,</a:t>
            </a:r>
            <a:r>
              <a:rPr sz="1100" spc="-3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dirty="0">
                <a:solidFill>
                  <a:srgbClr val="FFFFFF"/>
                </a:solidFill>
                <a:latin typeface="Arial"/>
                <a:cs typeface="Arial"/>
              </a:rPr>
              <a:t>in</a:t>
            </a:r>
            <a:r>
              <a:rPr sz="1100" spc="-30" dirty="0">
                <a:solidFill>
                  <a:srgbClr val="FFFFFF"/>
                </a:solidFill>
                <a:latin typeface="Arial"/>
                <a:cs typeface="Arial"/>
              </a:rPr>
              <a:t> lorem</a:t>
            </a:r>
            <a:r>
              <a:rPr sz="1100" spc="-50" dirty="0">
                <a:solidFill>
                  <a:srgbClr val="FFFFFF"/>
                </a:solidFill>
                <a:latin typeface="Arial"/>
                <a:cs typeface="Arial"/>
              </a:rPr>
              <a:t> causae</a:t>
            </a:r>
            <a:r>
              <a:rPr sz="1100" spc="-4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spc="-25" dirty="0">
                <a:solidFill>
                  <a:srgbClr val="FFFFFF"/>
                </a:solidFill>
                <a:latin typeface="Arial"/>
                <a:cs typeface="Arial"/>
              </a:rPr>
              <a:t>prodesset</a:t>
            </a:r>
            <a:r>
              <a:rPr sz="1100" spc="-3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spc="-30" dirty="0">
                <a:solidFill>
                  <a:srgbClr val="FFFFFF"/>
                </a:solidFill>
                <a:latin typeface="Arial"/>
                <a:cs typeface="Arial"/>
              </a:rPr>
              <a:t>has,</a:t>
            </a:r>
            <a:r>
              <a:rPr sz="1100" spc="-3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spc="-50" dirty="0">
                <a:solidFill>
                  <a:srgbClr val="FFFFFF"/>
                </a:solidFill>
                <a:latin typeface="Arial"/>
                <a:cs typeface="Arial"/>
              </a:rPr>
              <a:t>an</a:t>
            </a:r>
            <a:r>
              <a:rPr sz="1100" spc="-45" dirty="0">
                <a:solidFill>
                  <a:srgbClr val="FFFFFF"/>
                </a:solidFill>
                <a:latin typeface="Arial"/>
                <a:cs typeface="Arial"/>
              </a:rPr>
              <a:t> eos </a:t>
            </a:r>
            <a:r>
              <a:rPr sz="1100" spc="-25" dirty="0">
                <a:solidFill>
                  <a:srgbClr val="FFFFFF"/>
                </a:solidFill>
                <a:latin typeface="Arial"/>
                <a:cs typeface="Arial"/>
              </a:rPr>
              <a:t>utamur</a:t>
            </a:r>
            <a:r>
              <a:rPr sz="1100" spc="-6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spc="-10" dirty="0">
                <a:solidFill>
                  <a:srgbClr val="FFFFFF"/>
                </a:solidFill>
                <a:latin typeface="Arial"/>
                <a:cs typeface="Arial"/>
              </a:rPr>
              <a:t>scripta senserit.</a:t>
            </a:r>
            <a:endParaRPr sz="1100" dirty="0">
              <a:latin typeface="Arial"/>
              <a:cs typeface="Arial"/>
            </a:endParaRPr>
          </a:p>
          <a:p>
            <a:pPr marL="12700" marR="5080">
              <a:lnSpc>
                <a:spcPct val="103600"/>
              </a:lnSpc>
              <a:spcBef>
                <a:spcPts val="409"/>
              </a:spcBef>
            </a:pPr>
            <a:r>
              <a:rPr sz="1100" spc="-70" dirty="0">
                <a:solidFill>
                  <a:srgbClr val="FFFFFF"/>
                </a:solidFill>
                <a:latin typeface="Arial"/>
                <a:cs typeface="Arial"/>
              </a:rPr>
              <a:t>An</a:t>
            </a:r>
            <a:r>
              <a:rPr sz="1100" spc="-3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spc="-30" dirty="0">
                <a:solidFill>
                  <a:srgbClr val="FFFFFF"/>
                </a:solidFill>
                <a:latin typeface="Arial"/>
                <a:cs typeface="Arial"/>
              </a:rPr>
              <a:t>vide meliore</a:t>
            </a:r>
            <a:r>
              <a:rPr sz="1100" spc="-4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spc="-35" dirty="0">
                <a:solidFill>
                  <a:srgbClr val="FFFFFF"/>
                </a:solidFill>
                <a:latin typeface="Arial"/>
                <a:cs typeface="Arial"/>
              </a:rPr>
              <a:t>adversarium</a:t>
            </a:r>
            <a:r>
              <a:rPr sz="1100" spc="-3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spc="-10" dirty="0">
                <a:solidFill>
                  <a:srgbClr val="FFFFFF"/>
                </a:solidFill>
                <a:latin typeface="Arial"/>
                <a:cs typeface="Arial"/>
              </a:rPr>
              <a:t>vis,</a:t>
            </a:r>
            <a:r>
              <a:rPr sz="1100" spc="-4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spc="-50" dirty="0">
                <a:solidFill>
                  <a:srgbClr val="FFFFFF"/>
                </a:solidFill>
                <a:latin typeface="Arial"/>
                <a:cs typeface="Arial"/>
              </a:rPr>
              <a:t>causae</a:t>
            </a:r>
            <a:r>
              <a:rPr sz="1100" spc="-3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spc="-20" dirty="0">
                <a:solidFill>
                  <a:srgbClr val="FFFFFF"/>
                </a:solidFill>
                <a:latin typeface="Arial"/>
                <a:cs typeface="Arial"/>
              </a:rPr>
              <a:t>pertinax</a:t>
            </a:r>
            <a:r>
              <a:rPr sz="1100" spc="-5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spc="-10" dirty="0">
                <a:solidFill>
                  <a:srgbClr val="FFFFFF"/>
                </a:solidFill>
                <a:latin typeface="Arial"/>
                <a:cs typeface="Arial"/>
              </a:rPr>
              <a:t>suscipiantur</a:t>
            </a:r>
            <a:r>
              <a:rPr sz="1100" spc="-4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dirty="0">
                <a:solidFill>
                  <a:srgbClr val="FFFFFF"/>
                </a:solidFill>
                <a:latin typeface="Arial"/>
                <a:cs typeface="Arial"/>
              </a:rPr>
              <a:t>ut</a:t>
            </a:r>
            <a:r>
              <a:rPr sz="1100" spc="-4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spc="-20" dirty="0">
                <a:solidFill>
                  <a:srgbClr val="FFFFFF"/>
                </a:solidFill>
                <a:latin typeface="Arial"/>
                <a:cs typeface="Arial"/>
              </a:rPr>
              <a:t>vel.</a:t>
            </a:r>
            <a:r>
              <a:rPr sz="1100" spc="-25" dirty="0">
                <a:solidFill>
                  <a:srgbClr val="FFFFFF"/>
                </a:solidFill>
                <a:latin typeface="Arial"/>
                <a:cs typeface="Arial"/>
              </a:rPr>
              <a:t> In </a:t>
            </a:r>
            <a:r>
              <a:rPr sz="1100" dirty="0">
                <a:solidFill>
                  <a:srgbClr val="FFFFFF"/>
                </a:solidFill>
                <a:latin typeface="Arial"/>
                <a:cs typeface="Arial"/>
              </a:rPr>
              <a:t>pri</a:t>
            </a:r>
            <a:r>
              <a:rPr sz="1100" spc="-3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spc="-25" dirty="0">
                <a:solidFill>
                  <a:srgbClr val="FFFFFF"/>
                </a:solidFill>
                <a:latin typeface="Arial"/>
                <a:cs typeface="Arial"/>
              </a:rPr>
              <a:t>urbanitas</a:t>
            </a:r>
            <a:r>
              <a:rPr sz="1100" spc="-6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spc="-10" dirty="0">
                <a:solidFill>
                  <a:srgbClr val="FFFFFF"/>
                </a:solidFill>
                <a:latin typeface="Arial"/>
                <a:cs typeface="Arial"/>
              </a:rPr>
              <a:t>efficiendi,</a:t>
            </a:r>
            <a:r>
              <a:rPr sz="1100" spc="-2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spc="-20" dirty="0">
                <a:solidFill>
                  <a:srgbClr val="FFFFFF"/>
                </a:solidFill>
                <a:latin typeface="Arial"/>
                <a:cs typeface="Arial"/>
              </a:rPr>
              <a:t>ius</a:t>
            </a:r>
            <a:r>
              <a:rPr sz="1100" spc="-4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spc="-25" dirty="0">
                <a:solidFill>
                  <a:srgbClr val="FFFFFF"/>
                </a:solidFill>
                <a:latin typeface="Arial"/>
                <a:cs typeface="Arial"/>
              </a:rPr>
              <a:t>praesent</a:t>
            </a:r>
            <a:r>
              <a:rPr sz="1100" spc="-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spc="-20" dirty="0">
                <a:solidFill>
                  <a:srgbClr val="FFFFFF"/>
                </a:solidFill>
                <a:latin typeface="Arial"/>
                <a:cs typeface="Arial"/>
              </a:rPr>
              <a:t>salutandi</a:t>
            </a:r>
            <a:r>
              <a:rPr sz="1100" spc="-4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spc="-30" dirty="0">
                <a:solidFill>
                  <a:srgbClr val="FFFFFF"/>
                </a:solidFill>
                <a:latin typeface="Arial"/>
                <a:cs typeface="Arial"/>
              </a:rPr>
              <a:t>ea. </a:t>
            </a:r>
            <a:r>
              <a:rPr sz="1100" spc="-60" dirty="0">
                <a:solidFill>
                  <a:srgbClr val="FFFFFF"/>
                </a:solidFill>
                <a:latin typeface="Arial"/>
                <a:cs typeface="Arial"/>
              </a:rPr>
              <a:t>Ei</a:t>
            </a:r>
            <a:r>
              <a:rPr sz="1100" spc="-3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spc="-10" dirty="0">
                <a:solidFill>
                  <a:srgbClr val="FFFFFF"/>
                </a:solidFill>
                <a:latin typeface="Arial"/>
                <a:cs typeface="Arial"/>
              </a:rPr>
              <a:t>his</a:t>
            </a:r>
            <a:r>
              <a:rPr sz="1100" spc="-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dirty="0">
                <a:solidFill>
                  <a:srgbClr val="FFFFFF"/>
                </a:solidFill>
                <a:latin typeface="Arial"/>
                <a:cs typeface="Arial"/>
              </a:rPr>
              <a:t>vidit</a:t>
            </a:r>
            <a:r>
              <a:rPr sz="1100" spc="-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spc="-10" dirty="0">
                <a:solidFill>
                  <a:srgbClr val="FFFFFF"/>
                </a:solidFill>
                <a:latin typeface="Arial"/>
                <a:cs typeface="Arial"/>
              </a:rPr>
              <a:t>suscipit,</a:t>
            </a:r>
            <a:r>
              <a:rPr sz="1100" spc="50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dirty="0">
                <a:solidFill>
                  <a:srgbClr val="FFFFFF"/>
                </a:solidFill>
                <a:latin typeface="Arial"/>
                <a:cs typeface="Arial"/>
              </a:rPr>
              <a:t>in</a:t>
            </a:r>
            <a:r>
              <a:rPr sz="1100" spc="-3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spc="-10" dirty="0">
                <a:solidFill>
                  <a:srgbClr val="FFFFFF"/>
                </a:solidFill>
                <a:latin typeface="Arial"/>
                <a:cs typeface="Arial"/>
              </a:rPr>
              <a:t>his</a:t>
            </a:r>
            <a:r>
              <a:rPr sz="1100" spc="-6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spc="-45" dirty="0">
                <a:solidFill>
                  <a:srgbClr val="FFFFFF"/>
                </a:solidFill>
                <a:latin typeface="Arial"/>
                <a:cs typeface="Arial"/>
              </a:rPr>
              <a:t>quas</a:t>
            </a:r>
            <a:r>
              <a:rPr sz="1100" spc="-4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spc="-20" dirty="0">
                <a:solidFill>
                  <a:srgbClr val="FFFFFF"/>
                </a:solidFill>
                <a:latin typeface="Arial"/>
                <a:cs typeface="Arial"/>
              </a:rPr>
              <a:t>iuvaret.</a:t>
            </a:r>
            <a:r>
              <a:rPr sz="1100" spc="-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spc="-20" dirty="0">
                <a:solidFill>
                  <a:srgbClr val="FFFFFF"/>
                </a:solidFill>
                <a:latin typeface="Arial"/>
                <a:cs typeface="Arial"/>
              </a:rPr>
              <a:t>At</a:t>
            </a:r>
            <a:r>
              <a:rPr sz="1100" spc="-5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dirty="0">
                <a:solidFill>
                  <a:srgbClr val="FFFFFF"/>
                </a:solidFill>
                <a:latin typeface="Arial"/>
                <a:cs typeface="Arial"/>
              </a:rPr>
              <a:t>dicit</a:t>
            </a:r>
            <a:r>
              <a:rPr sz="1100" spc="-5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spc="-35" dirty="0">
                <a:solidFill>
                  <a:srgbClr val="FFFFFF"/>
                </a:solidFill>
                <a:latin typeface="Arial"/>
                <a:cs typeface="Arial"/>
              </a:rPr>
              <a:t>vivendo</a:t>
            </a:r>
            <a:r>
              <a:rPr sz="1100" spc="-7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spc="-40" dirty="0">
                <a:solidFill>
                  <a:srgbClr val="FFFFFF"/>
                </a:solidFill>
                <a:latin typeface="Arial"/>
                <a:cs typeface="Arial"/>
              </a:rPr>
              <a:t>eam.</a:t>
            </a:r>
            <a:r>
              <a:rPr sz="1100" spc="-3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spc="-45" dirty="0">
                <a:solidFill>
                  <a:srgbClr val="FFFFFF"/>
                </a:solidFill>
                <a:latin typeface="Arial"/>
                <a:cs typeface="Arial"/>
              </a:rPr>
              <a:t>Est</a:t>
            </a:r>
            <a:r>
              <a:rPr sz="1100" spc="-4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spc="-50" dirty="0">
                <a:solidFill>
                  <a:srgbClr val="FFFFFF"/>
                </a:solidFill>
                <a:latin typeface="Arial"/>
                <a:cs typeface="Arial"/>
              </a:rPr>
              <a:t>an </a:t>
            </a:r>
            <a:r>
              <a:rPr sz="1100" spc="-40" dirty="0">
                <a:solidFill>
                  <a:srgbClr val="FFFFFF"/>
                </a:solidFill>
                <a:latin typeface="Arial"/>
                <a:cs typeface="Arial"/>
              </a:rPr>
              <a:t>case </a:t>
            </a:r>
            <a:r>
              <a:rPr sz="1100" dirty="0">
                <a:solidFill>
                  <a:srgbClr val="FFFFFF"/>
                </a:solidFill>
                <a:latin typeface="Arial"/>
                <a:cs typeface="Arial"/>
              </a:rPr>
              <a:t>libris,</a:t>
            </a:r>
            <a:r>
              <a:rPr sz="1100" spc="-3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dirty="0">
                <a:solidFill>
                  <a:srgbClr val="FFFFFF"/>
                </a:solidFill>
                <a:latin typeface="Arial"/>
                <a:cs typeface="Arial"/>
              </a:rPr>
              <a:t>ut</a:t>
            </a:r>
            <a:r>
              <a:rPr sz="1100" spc="-3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spc="-10" dirty="0">
                <a:solidFill>
                  <a:srgbClr val="FFFFFF"/>
                </a:solidFill>
                <a:latin typeface="Arial"/>
                <a:cs typeface="Arial"/>
              </a:rPr>
              <a:t>utinam </a:t>
            </a:r>
            <a:r>
              <a:rPr sz="1100" dirty="0">
                <a:solidFill>
                  <a:srgbClr val="FFFFFF"/>
                </a:solidFill>
                <a:latin typeface="Arial"/>
                <a:cs typeface="Arial"/>
              </a:rPr>
              <a:t>officiis</a:t>
            </a:r>
            <a:r>
              <a:rPr sz="1100" spc="-3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spc="-30" dirty="0">
                <a:solidFill>
                  <a:srgbClr val="FFFFFF"/>
                </a:solidFill>
                <a:latin typeface="Arial"/>
                <a:cs typeface="Arial"/>
              </a:rPr>
              <a:t>nec.</a:t>
            </a:r>
            <a:r>
              <a:rPr sz="1100" spc="-4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spc="-10" dirty="0">
                <a:solidFill>
                  <a:srgbClr val="FFFFFF"/>
                </a:solidFill>
                <a:latin typeface="Arial"/>
                <a:cs typeface="Arial"/>
              </a:rPr>
              <a:t>Sit</a:t>
            </a:r>
            <a:r>
              <a:rPr sz="1100" spc="-5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spc="-25" dirty="0">
                <a:solidFill>
                  <a:srgbClr val="FFFFFF"/>
                </a:solidFill>
                <a:latin typeface="Arial"/>
                <a:cs typeface="Arial"/>
              </a:rPr>
              <a:t>cu</a:t>
            </a:r>
            <a:r>
              <a:rPr sz="1100" spc="-4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spc="-20" dirty="0">
                <a:solidFill>
                  <a:srgbClr val="FFFFFF"/>
                </a:solidFill>
                <a:latin typeface="Arial"/>
                <a:cs typeface="Arial"/>
              </a:rPr>
              <a:t>delectus</a:t>
            </a:r>
            <a:r>
              <a:rPr sz="1100" spc="-4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spc="-20" dirty="0">
                <a:solidFill>
                  <a:srgbClr val="FFFFFF"/>
                </a:solidFill>
                <a:latin typeface="Arial"/>
                <a:cs typeface="Arial"/>
              </a:rPr>
              <a:t>voluptatum</a:t>
            </a:r>
            <a:r>
              <a:rPr sz="1100" spc="-3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spc="-10" dirty="0">
                <a:solidFill>
                  <a:srgbClr val="FFFFFF"/>
                </a:solidFill>
                <a:latin typeface="Arial"/>
                <a:cs typeface="Arial"/>
              </a:rPr>
              <a:t>voluptatibus,</a:t>
            </a:r>
            <a:r>
              <a:rPr sz="1100" spc="-4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spc="-25" dirty="0">
                <a:solidFill>
                  <a:srgbClr val="FFFFFF"/>
                </a:solidFill>
                <a:latin typeface="Arial"/>
                <a:cs typeface="Arial"/>
              </a:rPr>
              <a:t>choro</a:t>
            </a:r>
            <a:r>
              <a:rPr sz="1100" spc="-6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spc="-10" dirty="0">
                <a:solidFill>
                  <a:srgbClr val="FFFFFF"/>
                </a:solidFill>
                <a:latin typeface="Arial"/>
                <a:cs typeface="Arial"/>
              </a:rPr>
              <a:t>causae </a:t>
            </a:r>
            <a:r>
              <a:rPr sz="1100" spc="-25" dirty="0">
                <a:solidFill>
                  <a:srgbClr val="FFFFFF"/>
                </a:solidFill>
                <a:latin typeface="Arial"/>
                <a:cs typeface="Arial"/>
              </a:rPr>
              <a:t>platonem</a:t>
            </a:r>
            <a:r>
              <a:rPr sz="1100" spc="-4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spc="-50" dirty="0">
                <a:solidFill>
                  <a:srgbClr val="FFFFFF"/>
                </a:solidFill>
                <a:latin typeface="Arial"/>
                <a:cs typeface="Arial"/>
              </a:rPr>
              <a:t>an</a:t>
            </a:r>
            <a:r>
              <a:rPr sz="1100" spc="-5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spc="-10" dirty="0">
                <a:solidFill>
                  <a:srgbClr val="FFFFFF"/>
                </a:solidFill>
                <a:latin typeface="Arial"/>
                <a:cs typeface="Arial"/>
              </a:rPr>
              <a:t>qui.</a:t>
            </a:r>
            <a:r>
              <a:rPr sz="1100" spc="-4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spc="-25" dirty="0">
                <a:solidFill>
                  <a:srgbClr val="FFFFFF"/>
                </a:solidFill>
                <a:latin typeface="Arial"/>
                <a:cs typeface="Arial"/>
              </a:rPr>
              <a:t>praesent</a:t>
            </a:r>
            <a:r>
              <a:rPr sz="1100" spc="-6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spc="-20" dirty="0">
                <a:solidFill>
                  <a:srgbClr val="FFFFFF"/>
                </a:solidFill>
                <a:latin typeface="Arial"/>
                <a:cs typeface="Arial"/>
              </a:rPr>
              <a:t>salutandi</a:t>
            </a:r>
            <a:r>
              <a:rPr sz="1100" spc="-6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spc="-30" dirty="0">
                <a:solidFill>
                  <a:srgbClr val="FFFFFF"/>
                </a:solidFill>
                <a:latin typeface="Arial"/>
                <a:cs typeface="Arial"/>
              </a:rPr>
              <a:t>ea.</a:t>
            </a:r>
            <a:r>
              <a:rPr sz="1100" spc="-4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spc="-60" dirty="0">
                <a:solidFill>
                  <a:srgbClr val="FFFFFF"/>
                </a:solidFill>
                <a:latin typeface="Arial"/>
                <a:cs typeface="Arial"/>
              </a:rPr>
              <a:t>Ei</a:t>
            </a:r>
            <a:r>
              <a:rPr sz="1100" spc="-4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spc="-10" dirty="0">
                <a:solidFill>
                  <a:srgbClr val="FFFFFF"/>
                </a:solidFill>
                <a:latin typeface="Arial"/>
                <a:cs typeface="Arial"/>
              </a:rPr>
              <a:t>his</a:t>
            </a:r>
            <a:r>
              <a:rPr sz="1100" spc="-6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dirty="0">
                <a:solidFill>
                  <a:srgbClr val="FFFFFF"/>
                </a:solidFill>
                <a:latin typeface="Arial"/>
                <a:cs typeface="Arial"/>
              </a:rPr>
              <a:t>vidit</a:t>
            </a:r>
            <a:r>
              <a:rPr sz="1100" spc="-6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dirty="0">
                <a:solidFill>
                  <a:srgbClr val="FFFFFF"/>
                </a:solidFill>
                <a:latin typeface="Arial"/>
                <a:cs typeface="Arial"/>
              </a:rPr>
              <a:t>suscipit,</a:t>
            </a:r>
            <a:r>
              <a:rPr sz="1100" spc="-4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dirty="0">
                <a:solidFill>
                  <a:srgbClr val="FFFFFF"/>
                </a:solidFill>
                <a:latin typeface="Arial"/>
                <a:cs typeface="Arial"/>
              </a:rPr>
              <a:t>in</a:t>
            </a:r>
            <a:r>
              <a:rPr sz="1100" spc="-4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spc="-10" dirty="0">
                <a:solidFill>
                  <a:srgbClr val="FFFFFF"/>
                </a:solidFill>
                <a:latin typeface="Arial"/>
                <a:cs typeface="Arial"/>
              </a:rPr>
              <a:t>his</a:t>
            </a:r>
            <a:r>
              <a:rPr sz="1100" spc="-7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spc="-20" dirty="0">
                <a:solidFill>
                  <a:srgbClr val="FFFFFF"/>
                </a:solidFill>
                <a:latin typeface="Arial"/>
                <a:cs typeface="Arial"/>
              </a:rPr>
              <a:t>quas iuvaret.</a:t>
            </a:r>
            <a:r>
              <a:rPr sz="1100" spc="-4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spc="-20" dirty="0">
                <a:solidFill>
                  <a:srgbClr val="FFFFFF"/>
                </a:solidFill>
                <a:latin typeface="Arial"/>
                <a:cs typeface="Arial"/>
              </a:rPr>
              <a:t>At</a:t>
            </a:r>
            <a:r>
              <a:rPr sz="1100" spc="-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dirty="0">
                <a:solidFill>
                  <a:srgbClr val="FFFFFF"/>
                </a:solidFill>
                <a:latin typeface="Arial"/>
                <a:cs typeface="Arial"/>
              </a:rPr>
              <a:t>dicit</a:t>
            </a:r>
            <a:r>
              <a:rPr sz="1100" spc="-4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spc="-35" dirty="0">
                <a:solidFill>
                  <a:srgbClr val="FFFFFF"/>
                </a:solidFill>
                <a:latin typeface="Arial"/>
                <a:cs typeface="Arial"/>
              </a:rPr>
              <a:t>vivendo</a:t>
            </a:r>
            <a:r>
              <a:rPr sz="1100" spc="-6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spc="-40" dirty="0">
                <a:solidFill>
                  <a:srgbClr val="FFFFFF"/>
                </a:solidFill>
                <a:latin typeface="Arial"/>
                <a:cs typeface="Arial"/>
              </a:rPr>
              <a:t>eam.</a:t>
            </a:r>
            <a:r>
              <a:rPr sz="1100" spc="-2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spc="-45" dirty="0">
                <a:solidFill>
                  <a:srgbClr val="FFFFFF"/>
                </a:solidFill>
                <a:latin typeface="Arial"/>
                <a:cs typeface="Arial"/>
              </a:rPr>
              <a:t>Est</a:t>
            </a:r>
            <a:r>
              <a:rPr sz="1100" spc="-3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spc="-50" dirty="0">
                <a:solidFill>
                  <a:srgbClr val="FFFFFF"/>
                </a:solidFill>
                <a:latin typeface="Arial"/>
                <a:cs typeface="Arial"/>
              </a:rPr>
              <a:t>an</a:t>
            </a:r>
            <a:r>
              <a:rPr sz="1100" spc="-40" dirty="0">
                <a:solidFill>
                  <a:srgbClr val="FFFFFF"/>
                </a:solidFill>
                <a:latin typeface="Arial"/>
                <a:cs typeface="Arial"/>
              </a:rPr>
              <a:t> case</a:t>
            </a:r>
            <a:r>
              <a:rPr sz="1100" spc="-3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dirty="0">
                <a:solidFill>
                  <a:srgbClr val="FFFFFF"/>
                </a:solidFill>
                <a:latin typeface="Arial"/>
                <a:cs typeface="Arial"/>
              </a:rPr>
              <a:t>libris,</a:t>
            </a:r>
            <a:r>
              <a:rPr sz="1100" spc="-2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dirty="0">
                <a:solidFill>
                  <a:srgbClr val="FFFFFF"/>
                </a:solidFill>
                <a:latin typeface="Arial"/>
                <a:cs typeface="Arial"/>
              </a:rPr>
              <a:t>ut</a:t>
            </a:r>
            <a:r>
              <a:rPr sz="1100" spc="-3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spc="-20" dirty="0">
                <a:solidFill>
                  <a:srgbClr val="FFFFFF"/>
                </a:solidFill>
                <a:latin typeface="Arial"/>
                <a:cs typeface="Arial"/>
              </a:rPr>
              <a:t>utinam</a:t>
            </a:r>
            <a:r>
              <a:rPr sz="1100" spc="-4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dirty="0">
                <a:solidFill>
                  <a:srgbClr val="FFFFFF"/>
                </a:solidFill>
                <a:latin typeface="Arial"/>
                <a:cs typeface="Arial"/>
              </a:rPr>
              <a:t>officiis</a:t>
            </a:r>
            <a:r>
              <a:rPr sz="1100" spc="-3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spc="-20" dirty="0">
                <a:solidFill>
                  <a:srgbClr val="FFFFFF"/>
                </a:solidFill>
                <a:latin typeface="Arial"/>
                <a:cs typeface="Arial"/>
              </a:rPr>
              <a:t>nec.</a:t>
            </a:r>
            <a:r>
              <a:rPr sz="1100" spc="50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spc="-10" dirty="0">
                <a:solidFill>
                  <a:srgbClr val="FFFFFF"/>
                </a:solidFill>
                <a:latin typeface="Arial"/>
                <a:cs typeface="Arial"/>
              </a:rPr>
              <a:t>Sit</a:t>
            </a:r>
            <a:r>
              <a:rPr sz="1100" spc="-5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spc="-25" dirty="0">
                <a:solidFill>
                  <a:srgbClr val="FFFFFF"/>
                </a:solidFill>
                <a:latin typeface="Arial"/>
                <a:cs typeface="Arial"/>
              </a:rPr>
              <a:t>cu</a:t>
            </a:r>
            <a:r>
              <a:rPr sz="1100" spc="-4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spc="-20" dirty="0">
                <a:solidFill>
                  <a:srgbClr val="FFFFFF"/>
                </a:solidFill>
                <a:latin typeface="Arial"/>
                <a:cs typeface="Arial"/>
              </a:rPr>
              <a:t>delectus</a:t>
            </a:r>
            <a:r>
              <a:rPr sz="1100" spc="-4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spc="-20" dirty="0">
                <a:solidFill>
                  <a:srgbClr val="FFFFFF"/>
                </a:solidFill>
                <a:latin typeface="Arial"/>
                <a:cs typeface="Arial"/>
              </a:rPr>
              <a:t>voluptatum</a:t>
            </a:r>
            <a:r>
              <a:rPr sz="1100" spc="-3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spc="-10" dirty="0">
                <a:solidFill>
                  <a:srgbClr val="FFFFFF"/>
                </a:solidFill>
                <a:latin typeface="Arial"/>
                <a:cs typeface="Arial"/>
              </a:rPr>
              <a:t>voluptatibus,</a:t>
            </a:r>
            <a:r>
              <a:rPr sz="1100" spc="-4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spc="-25" dirty="0">
                <a:solidFill>
                  <a:srgbClr val="FFFFFF"/>
                </a:solidFill>
                <a:latin typeface="Arial"/>
                <a:cs typeface="Arial"/>
              </a:rPr>
              <a:t>choro</a:t>
            </a:r>
            <a:r>
              <a:rPr sz="1100" spc="-6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spc="-50" dirty="0">
                <a:solidFill>
                  <a:srgbClr val="FFFFFF"/>
                </a:solidFill>
                <a:latin typeface="Arial"/>
                <a:cs typeface="Arial"/>
              </a:rPr>
              <a:t>causae</a:t>
            </a:r>
            <a:r>
              <a:rPr sz="1100" spc="-3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spc="-25" dirty="0">
                <a:solidFill>
                  <a:srgbClr val="FFFFFF"/>
                </a:solidFill>
                <a:latin typeface="Arial"/>
                <a:cs typeface="Arial"/>
              </a:rPr>
              <a:t>platonem</a:t>
            </a:r>
            <a:r>
              <a:rPr sz="1100" spc="-2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spc="-50" dirty="0">
                <a:solidFill>
                  <a:srgbClr val="FFFFFF"/>
                </a:solidFill>
                <a:latin typeface="Arial"/>
                <a:cs typeface="Arial"/>
              </a:rPr>
              <a:t>an</a:t>
            </a:r>
            <a:r>
              <a:rPr sz="1100" spc="-4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spc="-20" dirty="0">
                <a:solidFill>
                  <a:srgbClr val="FFFFFF"/>
                </a:solidFill>
                <a:latin typeface="Arial"/>
                <a:cs typeface="Arial"/>
              </a:rPr>
              <a:t>qui.</a:t>
            </a:r>
            <a:endParaRPr sz="1100" dirty="0">
              <a:latin typeface="Arial"/>
              <a:cs typeface="Arial"/>
            </a:endParaRPr>
          </a:p>
          <a:p>
            <a:pPr marL="12700" marR="16510">
              <a:lnSpc>
                <a:spcPct val="103600"/>
              </a:lnSpc>
              <a:spcBef>
                <a:spcPts val="405"/>
              </a:spcBef>
            </a:pPr>
            <a:r>
              <a:rPr sz="1100" spc="-70" dirty="0">
                <a:solidFill>
                  <a:srgbClr val="FFFFFF"/>
                </a:solidFill>
                <a:latin typeface="Arial"/>
                <a:cs typeface="Arial"/>
              </a:rPr>
              <a:t>Vel</a:t>
            </a:r>
            <a:r>
              <a:rPr sz="1100" spc="-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spc="-20" dirty="0">
                <a:solidFill>
                  <a:srgbClr val="FFFFFF"/>
                </a:solidFill>
                <a:latin typeface="Arial"/>
                <a:cs typeface="Arial"/>
              </a:rPr>
              <a:t>ei</a:t>
            </a:r>
            <a:r>
              <a:rPr sz="1100" spc="-2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spc="-20" dirty="0">
                <a:solidFill>
                  <a:srgbClr val="FFFFFF"/>
                </a:solidFill>
                <a:latin typeface="Arial"/>
                <a:cs typeface="Arial"/>
              </a:rPr>
              <a:t>ignota</a:t>
            </a:r>
            <a:r>
              <a:rPr sz="1100" spc="-3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spc="-25" dirty="0">
                <a:solidFill>
                  <a:srgbClr val="FFFFFF"/>
                </a:solidFill>
                <a:latin typeface="Arial"/>
                <a:cs typeface="Arial"/>
              </a:rPr>
              <a:t>nominavi,</a:t>
            </a:r>
            <a:r>
              <a:rPr sz="1100" spc="-3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spc="-25" dirty="0">
                <a:solidFill>
                  <a:srgbClr val="FFFFFF"/>
                </a:solidFill>
                <a:latin typeface="Arial"/>
                <a:cs typeface="Arial"/>
              </a:rPr>
              <a:t>antiopam</a:t>
            </a:r>
            <a:r>
              <a:rPr sz="1100" spc="-3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spc="-35" dirty="0">
                <a:solidFill>
                  <a:srgbClr val="FFFFFF"/>
                </a:solidFill>
                <a:latin typeface="Arial"/>
                <a:cs typeface="Arial"/>
              </a:rPr>
              <a:t>adolescens</a:t>
            </a:r>
            <a:r>
              <a:rPr sz="1100" spc="-4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dirty="0">
                <a:solidFill>
                  <a:srgbClr val="FFFFFF"/>
                </a:solidFill>
                <a:latin typeface="Arial"/>
                <a:cs typeface="Arial"/>
              </a:rPr>
              <a:t>id</a:t>
            </a:r>
            <a:r>
              <a:rPr sz="1100" spc="-4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spc="-10" dirty="0">
                <a:solidFill>
                  <a:srgbClr val="FFFFFF"/>
                </a:solidFill>
                <a:latin typeface="Arial"/>
                <a:cs typeface="Arial"/>
              </a:rPr>
              <a:t>vim,</a:t>
            </a:r>
            <a:r>
              <a:rPr sz="1100" spc="-3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spc="-10" dirty="0">
                <a:solidFill>
                  <a:srgbClr val="FFFFFF"/>
                </a:solidFill>
                <a:latin typeface="Arial"/>
                <a:cs typeface="Arial"/>
              </a:rPr>
              <a:t>accusamus vituperata</a:t>
            </a:r>
            <a:r>
              <a:rPr sz="1100" spc="-4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dirty="0">
                <a:solidFill>
                  <a:srgbClr val="FFFFFF"/>
                </a:solidFill>
                <a:latin typeface="Arial"/>
                <a:cs typeface="Arial"/>
              </a:rPr>
              <a:t>te</a:t>
            </a:r>
            <a:r>
              <a:rPr sz="1100" spc="-4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spc="-25" dirty="0">
                <a:solidFill>
                  <a:srgbClr val="FFFFFF"/>
                </a:solidFill>
                <a:latin typeface="Arial"/>
                <a:cs typeface="Arial"/>
              </a:rPr>
              <a:t>mei.</a:t>
            </a:r>
            <a:r>
              <a:rPr sz="1100" spc="-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spc="-20" dirty="0">
                <a:solidFill>
                  <a:srgbClr val="FFFFFF"/>
                </a:solidFill>
                <a:latin typeface="Arial"/>
                <a:cs typeface="Arial"/>
              </a:rPr>
              <a:t>At</a:t>
            </a:r>
            <a:r>
              <a:rPr sz="1100" spc="-3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spc="-25" dirty="0">
                <a:solidFill>
                  <a:srgbClr val="FFFFFF"/>
                </a:solidFill>
                <a:latin typeface="Arial"/>
                <a:cs typeface="Arial"/>
              </a:rPr>
              <a:t>pro</a:t>
            </a:r>
            <a:r>
              <a:rPr sz="1100" spc="-4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spc="-30" dirty="0">
                <a:solidFill>
                  <a:srgbClr val="FFFFFF"/>
                </a:solidFill>
                <a:latin typeface="Arial"/>
                <a:cs typeface="Arial"/>
              </a:rPr>
              <a:t>lorem</a:t>
            </a:r>
            <a:r>
              <a:rPr sz="1100" spc="-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spc="-20" dirty="0">
                <a:solidFill>
                  <a:srgbClr val="FFFFFF"/>
                </a:solidFill>
                <a:latin typeface="Arial"/>
                <a:cs typeface="Arial"/>
              </a:rPr>
              <a:t>eleifend,</a:t>
            </a:r>
            <a:r>
              <a:rPr sz="1100" spc="-4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spc="-30" dirty="0">
                <a:solidFill>
                  <a:srgbClr val="FFFFFF"/>
                </a:solidFill>
                <a:latin typeface="Arial"/>
                <a:cs typeface="Arial"/>
              </a:rPr>
              <a:t>dolores</a:t>
            </a:r>
            <a:r>
              <a:rPr sz="1100" spc="-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spc="-10" dirty="0">
                <a:solidFill>
                  <a:srgbClr val="FFFFFF"/>
                </a:solidFill>
                <a:latin typeface="Arial"/>
                <a:cs typeface="Arial"/>
              </a:rPr>
              <a:t>argumentum </a:t>
            </a:r>
            <a:r>
              <a:rPr sz="1100" spc="-25" dirty="0">
                <a:solidFill>
                  <a:srgbClr val="FFFFFF"/>
                </a:solidFill>
                <a:latin typeface="Arial"/>
                <a:cs typeface="Arial"/>
              </a:rPr>
              <a:t>reprimique</a:t>
            </a:r>
            <a:r>
              <a:rPr sz="1100" spc="-4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spc="-10" dirty="0">
                <a:solidFill>
                  <a:srgbClr val="FFFFFF"/>
                </a:solidFill>
                <a:latin typeface="Arial"/>
                <a:cs typeface="Arial"/>
              </a:rPr>
              <a:t>his</a:t>
            </a:r>
            <a:r>
              <a:rPr sz="1100" spc="-7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dirty="0">
                <a:solidFill>
                  <a:srgbClr val="FFFFFF"/>
                </a:solidFill>
                <a:latin typeface="Arial"/>
                <a:cs typeface="Arial"/>
              </a:rPr>
              <a:t>et,</a:t>
            </a:r>
            <a:r>
              <a:rPr sz="1100" spc="-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spc="-30" dirty="0">
                <a:solidFill>
                  <a:srgbClr val="FFFFFF"/>
                </a:solidFill>
                <a:latin typeface="Arial"/>
                <a:cs typeface="Arial"/>
              </a:rPr>
              <a:t>cum audire</a:t>
            </a:r>
            <a:r>
              <a:rPr sz="1100" spc="-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spc="-25" dirty="0">
                <a:solidFill>
                  <a:srgbClr val="FFFFFF"/>
                </a:solidFill>
                <a:latin typeface="Arial"/>
                <a:cs typeface="Arial"/>
              </a:rPr>
              <a:t>assueverit</a:t>
            </a:r>
            <a:r>
              <a:rPr sz="1100" spc="-6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spc="-10" dirty="0">
                <a:solidFill>
                  <a:srgbClr val="FFFFFF"/>
                </a:solidFill>
                <a:latin typeface="Arial"/>
                <a:cs typeface="Arial"/>
              </a:rPr>
              <a:t>cu.</a:t>
            </a:r>
            <a:r>
              <a:rPr sz="1100" spc="-3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spc="-95" dirty="0">
                <a:solidFill>
                  <a:srgbClr val="FFFFFF"/>
                </a:solidFill>
                <a:latin typeface="Arial"/>
                <a:cs typeface="Arial"/>
              </a:rPr>
              <a:t>Eu</a:t>
            </a:r>
            <a:r>
              <a:rPr sz="1100" spc="-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spc="-35" dirty="0">
                <a:solidFill>
                  <a:srgbClr val="FFFFFF"/>
                </a:solidFill>
                <a:latin typeface="Arial"/>
                <a:cs typeface="Arial"/>
              </a:rPr>
              <a:t>cum</a:t>
            </a:r>
            <a:r>
              <a:rPr sz="1100" spc="-4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spc="-25" dirty="0">
                <a:solidFill>
                  <a:srgbClr val="FFFFFF"/>
                </a:solidFill>
                <a:latin typeface="Arial"/>
                <a:cs typeface="Arial"/>
              </a:rPr>
              <a:t>timeam</a:t>
            </a:r>
            <a:r>
              <a:rPr sz="1100" spc="-3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spc="-10" dirty="0">
                <a:solidFill>
                  <a:srgbClr val="FFFFFF"/>
                </a:solidFill>
                <a:latin typeface="Arial"/>
                <a:cs typeface="Arial"/>
              </a:rPr>
              <a:t>perfecto. </a:t>
            </a:r>
            <a:r>
              <a:rPr sz="1100" spc="-60" dirty="0">
                <a:solidFill>
                  <a:srgbClr val="FFFFFF"/>
                </a:solidFill>
                <a:latin typeface="Arial"/>
                <a:cs typeface="Arial"/>
              </a:rPr>
              <a:t>Pro </a:t>
            </a:r>
            <a:r>
              <a:rPr sz="1100" dirty="0">
                <a:solidFill>
                  <a:srgbClr val="FFFFFF"/>
                </a:solidFill>
                <a:latin typeface="Arial"/>
                <a:cs typeface="Arial"/>
              </a:rPr>
              <a:t>nihil</a:t>
            </a:r>
            <a:r>
              <a:rPr sz="1100" spc="-40" dirty="0">
                <a:solidFill>
                  <a:srgbClr val="FFFFFF"/>
                </a:solidFill>
                <a:latin typeface="Arial"/>
                <a:cs typeface="Arial"/>
              </a:rPr>
              <a:t> accommodare</a:t>
            </a:r>
            <a:r>
              <a:rPr sz="1100" spc="-5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dirty="0">
                <a:solidFill>
                  <a:srgbClr val="FFFFFF"/>
                </a:solidFill>
                <a:latin typeface="Arial"/>
                <a:cs typeface="Arial"/>
              </a:rPr>
              <a:t>in,</a:t>
            </a:r>
            <a:r>
              <a:rPr sz="1100" spc="-4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spc="-30" dirty="0">
                <a:solidFill>
                  <a:srgbClr val="FFFFFF"/>
                </a:solidFill>
                <a:latin typeface="Arial"/>
                <a:cs typeface="Arial"/>
              </a:rPr>
              <a:t>per</a:t>
            </a:r>
            <a:r>
              <a:rPr sz="1100" spc="-6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spc="-50" dirty="0">
                <a:solidFill>
                  <a:srgbClr val="FFFFFF"/>
                </a:solidFill>
                <a:latin typeface="Arial"/>
                <a:cs typeface="Arial"/>
              </a:rPr>
              <a:t>ne</a:t>
            </a:r>
            <a:r>
              <a:rPr sz="1100" spc="-7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spc="-10" dirty="0">
                <a:solidFill>
                  <a:srgbClr val="FFFFFF"/>
                </a:solidFill>
                <a:latin typeface="Arial"/>
                <a:cs typeface="Arial"/>
              </a:rPr>
              <a:t>dolor</a:t>
            </a:r>
            <a:r>
              <a:rPr sz="1100" spc="-6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spc="-40" dirty="0">
                <a:solidFill>
                  <a:srgbClr val="FFFFFF"/>
                </a:solidFill>
                <a:latin typeface="Arial"/>
                <a:cs typeface="Arial"/>
              </a:rPr>
              <a:t>graeco</a:t>
            </a:r>
            <a:r>
              <a:rPr sz="1100" spc="-8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dirty="0">
                <a:solidFill>
                  <a:srgbClr val="FFFFFF"/>
                </a:solidFill>
                <a:latin typeface="Arial"/>
                <a:cs typeface="Arial"/>
              </a:rPr>
              <a:t>offendit.</a:t>
            </a:r>
            <a:r>
              <a:rPr sz="1100" spc="-4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spc="-75" dirty="0">
                <a:solidFill>
                  <a:srgbClr val="FFFFFF"/>
                </a:solidFill>
                <a:latin typeface="Arial"/>
                <a:cs typeface="Arial"/>
              </a:rPr>
              <a:t>Cum</a:t>
            </a:r>
            <a:r>
              <a:rPr sz="1100" spc="-4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spc="-50" dirty="0">
                <a:solidFill>
                  <a:srgbClr val="FFFFFF"/>
                </a:solidFill>
                <a:latin typeface="Arial"/>
                <a:cs typeface="Arial"/>
              </a:rPr>
              <a:t>ne</a:t>
            </a:r>
            <a:r>
              <a:rPr sz="1100" spc="-7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spc="-10" dirty="0">
                <a:solidFill>
                  <a:srgbClr val="FFFFFF"/>
                </a:solidFill>
                <a:latin typeface="Arial"/>
                <a:cs typeface="Arial"/>
              </a:rPr>
              <a:t>docendi </a:t>
            </a:r>
            <a:r>
              <a:rPr sz="1100" spc="-25" dirty="0">
                <a:solidFill>
                  <a:srgbClr val="FFFFFF"/>
                </a:solidFill>
                <a:latin typeface="Arial"/>
                <a:cs typeface="Arial"/>
              </a:rPr>
              <a:t>abhorreant,</a:t>
            </a:r>
            <a:r>
              <a:rPr sz="110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spc="-40" dirty="0">
                <a:solidFill>
                  <a:srgbClr val="FFFFFF"/>
                </a:solidFill>
                <a:latin typeface="Arial"/>
                <a:cs typeface="Arial"/>
              </a:rPr>
              <a:t>expetenda</a:t>
            </a:r>
            <a:r>
              <a:rPr sz="1100" spc="-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spc="-35" dirty="0">
                <a:solidFill>
                  <a:srgbClr val="FFFFFF"/>
                </a:solidFill>
                <a:latin typeface="Arial"/>
                <a:cs typeface="Arial"/>
              </a:rPr>
              <a:t>qualisque</a:t>
            </a:r>
            <a:r>
              <a:rPr sz="1100" spc="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spc="-10" dirty="0">
                <a:solidFill>
                  <a:srgbClr val="FFFFFF"/>
                </a:solidFill>
                <a:latin typeface="Arial"/>
                <a:cs typeface="Arial"/>
              </a:rPr>
              <a:t>moderatius.</a:t>
            </a:r>
            <a:endParaRPr sz="1100" dirty="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637992" y="18010761"/>
            <a:ext cx="4093210" cy="3454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5"/>
              </a:spcBef>
            </a:pPr>
            <a:r>
              <a:rPr sz="1050" spc="-55" dirty="0">
                <a:solidFill>
                  <a:srgbClr val="00AB4E"/>
                </a:solidFill>
                <a:latin typeface="Arial"/>
                <a:cs typeface="Arial"/>
              </a:rPr>
              <a:t>Photo </a:t>
            </a:r>
            <a:r>
              <a:rPr sz="1050" spc="-50" dirty="0">
                <a:solidFill>
                  <a:srgbClr val="00AB4E"/>
                </a:solidFill>
                <a:latin typeface="Arial"/>
                <a:cs typeface="Arial"/>
              </a:rPr>
              <a:t>Caption</a:t>
            </a:r>
            <a:r>
              <a:rPr sz="1050" spc="-35" dirty="0">
                <a:solidFill>
                  <a:srgbClr val="00AB4E"/>
                </a:solidFill>
                <a:latin typeface="Arial"/>
                <a:cs typeface="Arial"/>
              </a:rPr>
              <a:t> </a:t>
            </a:r>
            <a:r>
              <a:rPr sz="1050" spc="-60" dirty="0">
                <a:solidFill>
                  <a:srgbClr val="00AB4E"/>
                </a:solidFill>
                <a:latin typeface="Arial"/>
                <a:cs typeface="Arial"/>
              </a:rPr>
              <a:t>Duis</a:t>
            </a:r>
            <a:r>
              <a:rPr sz="1050" spc="-50" dirty="0">
                <a:solidFill>
                  <a:srgbClr val="00AB4E"/>
                </a:solidFill>
                <a:latin typeface="Arial"/>
                <a:cs typeface="Arial"/>
              </a:rPr>
              <a:t> </a:t>
            </a:r>
            <a:r>
              <a:rPr sz="1050" spc="-55" dirty="0">
                <a:solidFill>
                  <a:srgbClr val="00AB4E"/>
                </a:solidFill>
                <a:latin typeface="Arial"/>
                <a:cs typeface="Arial"/>
              </a:rPr>
              <a:t>autem</a:t>
            </a:r>
            <a:r>
              <a:rPr sz="1050" spc="-40" dirty="0">
                <a:solidFill>
                  <a:srgbClr val="00AB4E"/>
                </a:solidFill>
                <a:latin typeface="Arial"/>
                <a:cs typeface="Arial"/>
              </a:rPr>
              <a:t> </a:t>
            </a:r>
            <a:r>
              <a:rPr sz="1050" spc="-45" dirty="0">
                <a:solidFill>
                  <a:srgbClr val="00AB4E"/>
                </a:solidFill>
                <a:latin typeface="Arial"/>
                <a:cs typeface="Arial"/>
              </a:rPr>
              <a:t>vel</a:t>
            </a:r>
            <a:r>
              <a:rPr sz="1050" spc="-50" dirty="0">
                <a:solidFill>
                  <a:srgbClr val="00AB4E"/>
                </a:solidFill>
                <a:latin typeface="Arial"/>
                <a:cs typeface="Arial"/>
              </a:rPr>
              <a:t> </a:t>
            </a:r>
            <a:r>
              <a:rPr sz="1050" spc="-75" dirty="0">
                <a:solidFill>
                  <a:srgbClr val="00AB4E"/>
                </a:solidFill>
                <a:latin typeface="Arial"/>
                <a:cs typeface="Arial"/>
              </a:rPr>
              <a:t>eum</a:t>
            </a:r>
            <a:r>
              <a:rPr sz="1050" spc="-30" dirty="0">
                <a:solidFill>
                  <a:srgbClr val="00AB4E"/>
                </a:solidFill>
                <a:latin typeface="Arial"/>
                <a:cs typeface="Arial"/>
              </a:rPr>
              <a:t> iriure</a:t>
            </a:r>
            <a:r>
              <a:rPr sz="1050" spc="-65" dirty="0">
                <a:solidFill>
                  <a:srgbClr val="00AB4E"/>
                </a:solidFill>
                <a:latin typeface="Arial"/>
                <a:cs typeface="Arial"/>
              </a:rPr>
              <a:t> </a:t>
            </a:r>
            <a:r>
              <a:rPr sz="1050" spc="-35" dirty="0">
                <a:solidFill>
                  <a:srgbClr val="00AB4E"/>
                </a:solidFill>
                <a:latin typeface="Arial"/>
                <a:cs typeface="Arial"/>
              </a:rPr>
              <a:t>dolor</a:t>
            </a:r>
            <a:r>
              <a:rPr sz="1050" spc="-45" dirty="0">
                <a:solidFill>
                  <a:srgbClr val="00AB4E"/>
                </a:solidFill>
                <a:latin typeface="Arial"/>
                <a:cs typeface="Arial"/>
              </a:rPr>
              <a:t> </a:t>
            </a:r>
            <a:r>
              <a:rPr sz="1050" spc="-25" dirty="0">
                <a:solidFill>
                  <a:srgbClr val="00AB4E"/>
                </a:solidFill>
                <a:latin typeface="Arial"/>
                <a:cs typeface="Arial"/>
              </a:rPr>
              <a:t>in</a:t>
            </a:r>
            <a:r>
              <a:rPr sz="1050" spc="-35" dirty="0">
                <a:solidFill>
                  <a:srgbClr val="00AB4E"/>
                </a:solidFill>
                <a:latin typeface="Arial"/>
                <a:cs typeface="Arial"/>
              </a:rPr>
              <a:t> hendrerit </a:t>
            </a:r>
            <a:r>
              <a:rPr sz="1050" spc="-30" dirty="0">
                <a:solidFill>
                  <a:srgbClr val="00AB4E"/>
                </a:solidFill>
                <a:latin typeface="Arial"/>
                <a:cs typeface="Arial"/>
              </a:rPr>
              <a:t>in</a:t>
            </a:r>
            <a:r>
              <a:rPr sz="1050" spc="-45" dirty="0">
                <a:solidFill>
                  <a:srgbClr val="00AB4E"/>
                </a:solidFill>
                <a:latin typeface="Arial"/>
                <a:cs typeface="Arial"/>
              </a:rPr>
              <a:t> </a:t>
            </a:r>
            <a:r>
              <a:rPr sz="1050" spc="-35" dirty="0">
                <a:solidFill>
                  <a:srgbClr val="00AB4E"/>
                </a:solidFill>
                <a:latin typeface="Arial"/>
                <a:cs typeface="Arial"/>
              </a:rPr>
              <a:t>vulputate</a:t>
            </a:r>
            <a:r>
              <a:rPr sz="1050" spc="-55" dirty="0">
                <a:solidFill>
                  <a:srgbClr val="00AB4E"/>
                </a:solidFill>
                <a:latin typeface="Arial"/>
                <a:cs typeface="Arial"/>
              </a:rPr>
              <a:t> </a:t>
            </a:r>
            <a:r>
              <a:rPr sz="1050" spc="-10" dirty="0">
                <a:solidFill>
                  <a:srgbClr val="00AB4E"/>
                </a:solidFill>
                <a:latin typeface="Arial"/>
                <a:cs typeface="Arial"/>
              </a:rPr>
              <a:t>velit </a:t>
            </a:r>
            <a:r>
              <a:rPr sz="1050" spc="-65" dirty="0">
                <a:solidFill>
                  <a:srgbClr val="00AB4E"/>
                </a:solidFill>
                <a:latin typeface="Arial"/>
                <a:cs typeface="Arial"/>
              </a:rPr>
              <a:t>esse</a:t>
            </a:r>
            <a:r>
              <a:rPr sz="1050" spc="-40" dirty="0">
                <a:solidFill>
                  <a:srgbClr val="00AB4E"/>
                </a:solidFill>
                <a:latin typeface="Arial"/>
                <a:cs typeface="Arial"/>
              </a:rPr>
              <a:t> </a:t>
            </a:r>
            <a:r>
              <a:rPr sz="1050" spc="-35" dirty="0">
                <a:solidFill>
                  <a:srgbClr val="00AB4E"/>
                </a:solidFill>
                <a:latin typeface="Arial"/>
                <a:cs typeface="Arial"/>
              </a:rPr>
              <a:t>molestie</a:t>
            </a:r>
            <a:r>
              <a:rPr sz="1050" spc="-55" dirty="0">
                <a:solidFill>
                  <a:srgbClr val="00AB4E"/>
                </a:solidFill>
                <a:latin typeface="Arial"/>
                <a:cs typeface="Arial"/>
              </a:rPr>
              <a:t> </a:t>
            </a:r>
            <a:r>
              <a:rPr sz="1050" spc="-10" dirty="0">
                <a:solidFill>
                  <a:srgbClr val="00AB4E"/>
                </a:solidFill>
                <a:latin typeface="Arial"/>
                <a:cs typeface="Arial"/>
              </a:rPr>
              <a:t>consequat.</a:t>
            </a:r>
            <a:endParaRPr sz="105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650692" y="14836912"/>
            <a:ext cx="4218940" cy="2948305"/>
          </a:xfrm>
          <a:prstGeom prst="rect">
            <a:avLst/>
          </a:prstGeom>
          <a:solidFill>
            <a:srgbClr val="D1D3D4"/>
          </a:solidFill>
        </p:spPr>
        <p:txBody>
          <a:bodyPr vert="horz" wrap="square" lIns="0" tIns="42799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3370"/>
              </a:spcBef>
            </a:pPr>
            <a:endParaRPr sz="3150">
              <a:latin typeface="Times New Roman"/>
              <a:cs typeface="Times New Roman"/>
            </a:endParaRPr>
          </a:p>
          <a:p>
            <a:pPr marL="1302385" marR="1286510" algn="ctr">
              <a:lnSpc>
                <a:spcPct val="100600"/>
              </a:lnSpc>
            </a:pPr>
            <a:r>
              <a:rPr sz="3150" i="1" spc="-250" dirty="0">
                <a:solidFill>
                  <a:srgbClr val="A3A5A8"/>
                </a:solidFill>
                <a:latin typeface="Arial"/>
                <a:cs typeface="Arial"/>
              </a:rPr>
              <a:t>Add</a:t>
            </a:r>
            <a:r>
              <a:rPr sz="3150" i="1" spc="-204" dirty="0">
                <a:solidFill>
                  <a:srgbClr val="A3A5A8"/>
                </a:solidFill>
                <a:latin typeface="Arial"/>
                <a:cs typeface="Arial"/>
              </a:rPr>
              <a:t> </a:t>
            </a:r>
            <a:r>
              <a:rPr sz="3150" i="1" spc="-140" dirty="0">
                <a:solidFill>
                  <a:srgbClr val="A3A5A8"/>
                </a:solidFill>
                <a:latin typeface="Arial"/>
                <a:cs typeface="Arial"/>
              </a:rPr>
              <a:t>photo </a:t>
            </a:r>
            <a:r>
              <a:rPr sz="3150" i="1" spc="-20" dirty="0">
                <a:solidFill>
                  <a:srgbClr val="A3A5A8"/>
                </a:solidFill>
                <a:latin typeface="Arial"/>
                <a:cs typeface="Arial"/>
              </a:rPr>
              <a:t>here</a:t>
            </a:r>
            <a:endParaRPr sz="3150">
              <a:latin typeface="Arial"/>
              <a:cs typeface="Arial"/>
            </a:endParaRPr>
          </a:p>
          <a:p>
            <a:pPr algn="ctr">
              <a:lnSpc>
                <a:spcPct val="100000"/>
              </a:lnSpc>
              <a:spcBef>
                <a:spcPts val="320"/>
              </a:spcBef>
            </a:pPr>
            <a:r>
              <a:rPr sz="700" i="1" spc="-40" dirty="0">
                <a:solidFill>
                  <a:srgbClr val="A3A5A8"/>
                </a:solidFill>
                <a:latin typeface="Arial"/>
                <a:cs typeface="Arial"/>
              </a:rPr>
              <a:t>Click</a:t>
            </a:r>
            <a:r>
              <a:rPr sz="700" i="1" spc="-55" dirty="0">
                <a:solidFill>
                  <a:srgbClr val="A3A5A8"/>
                </a:solidFill>
                <a:latin typeface="Arial"/>
                <a:cs typeface="Arial"/>
              </a:rPr>
              <a:t> on</a:t>
            </a:r>
            <a:r>
              <a:rPr sz="700" i="1" spc="-40" dirty="0">
                <a:solidFill>
                  <a:srgbClr val="A3A5A8"/>
                </a:solidFill>
                <a:latin typeface="Arial"/>
                <a:cs typeface="Arial"/>
              </a:rPr>
              <a:t> </a:t>
            </a:r>
            <a:r>
              <a:rPr sz="700" i="1" spc="-55" dirty="0">
                <a:solidFill>
                  <a:srgbClr val="A3A5A8"/>
                </a:solidFill>
                <a:latin typeface="Arial"/>
                <a:cs typeface="Arial"/>
              </a:rPr>
              <a:t>grey</a:t>
            </a:r>
            <a:r>
              <a:rPr sz="700" i="1" spc="-35" dirty="0">
                <a:solidFill>
                  <a:srgbClr val="A3A5A8"/>
                </a:solidFill>
                <a:latin typeface="Arial"/>
                <a:cs typeface="Arial"/>
              </a:rPr>
              <a:t> </a:t>
            </a:r>
            <a:r>
              <a:rPr sz="700" i="1" spc="-55" dirty="0">
                <a:solidFill>
                  <a:srgbClr val="A3A5A8"/>
                </a:solidFill>
                <a:latin typeface="Arial"/>
                <a:cs typeface="Arial"/>
              </a:rPr>
              <a:t>box</a:t>
            </a:r>
            <a:r>
              <a:rPr sz="700" i="1" spc="-50" dirty="0">
                <a:solidFill>
                  <a:srgbClr val="A3A5A8"/>
                </a:solidFill>
                <a:latin typeface="Arial"/>
                <a:cs typeface="Arial"/>
              </a:rPr>
              <a:t> </a:t>
            </a:r>
            <a:r>
              <a:rPr sz="700" i="1" spc="-60" dirty="0">
                <a:solidFill>
                  <a:srgbClr val="A3A5A8"/>
                </a:solidFill>
                <a:latin typeface="Arial"/>
                <a:cs typeface="Arial"/>
              </a:rPr>
              <a:t>&gt;</a:t>
            </a:r>
            <a:r>
              <a:rPr sz="700" i="1" spc="-25" dirty="0">
                <a:solidFill>
                  <a:srgbClr val="A3A5A8"/>
                </a:solidFill>
                <a:latin typeface="Arial"/>
                <a:cs typeface="Arial"/>
              </a:rPr>
              <a:t> </a:t>
            </a:r>
            <a:r>
              <a:rPr sz="700" i="1" spc="-10" dirty="0">
                <a:solidFill>
                  <a:srgbClr val="A3A5A8"/>
                </a:solidFill>
                <a:latin typeface="Arial"/>
                <a:cs typeface="Arial"/>
              </a:rPr>
              <a:t>Command+D</a:t>
            </a:r>
            <a:endParaRPr sz="7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584069" y="9911461"/>
            <a:ext cx="4363720" cy="3302635"/>
          </a:xfrm>
          <a:prstGeom prst="rect">
            <a:avLst/>
          </a:prstGeom>
        </p:spPr>
        <p:txBody>
          <a:bodyPr vert="horz" wrap="square" lIns="0" tIns="533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20"/>
              </a:spcBef>
            </a:pPr>
            <a:r>
              <a:rPr sz="2600" b="1" dirty="0">
                <a:solidFill>
                  <a:srgbClr val="006FBA"/>
                </a:solidFill>
                <a:latin typeface="Arial"/>
                <a:cs typeface="Arial"/>
              </a:rPr>
              <a:t>RESULTS</a:t>
            </a:r>
            <a:endParaRPr sz="2600" dirty="0">
              <a:latin typeface="Arial"/>
              <a:cs typeface="Arial"/>
            </a:endParaRPr>
          </a:p>
          <a:p>
            <a:pPr marL="12700" marR="82550">
              <a:lnSpc>
                <a:spcPct val="100000"/>
              </a:lnSpc>
              <a:spcBef>
                <a:spcPts val="125"/>
              </a:spcBef>
            </a:pPr>
            <a:r>
              <a:rPr sz="1100" spc="-100" dirty="0">
                <a:solidFill>
                  <a:srgbClr val="231F20"/>
                </a:solidFill>
                <a:latin typeface="Arial"/>
                <a:cs typeface="Arial"/>
              </a:rPr>
              <a:t>Congue</a:t>
            </a:r>
            <a:r>
              <a:rPr sz="1100" spc="-7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40" dirty="0">
                <a:solidFill>
                  <a:srgbClr val="231F20"/>
                </a:solidFill>
                <a:latin typeface="Arial"/>
                <a:cs typeface="Arial"/>
              </a:rPr>
              <a:t>scribentur</a:t>
            </a:r>
            <a:r>
              <a:rPr sz="1100" spc="-9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60" dirty="0">
                <a:solidFill>
                  <a:srgbClr val="231F20"/>
                </a:solidFill>
                <a:latin typeface="Arial"/>
                <a:cs typeface="Arial"/>
              </a:rPr>
              <a:t>cu</a:t>
            </a:r>
            <a:r>
              <a:rPr sz="1100" spc="-40" dirty="0">
                <a:solidFill>
                  <a:srgbClr val="231F20"/>
                </a:solidFill>
                <a:latin typeface="Arial"/>
                <a:cs typeface="Arial"/>
              </a:rPr>
              <a:t> his. </a:t>
            </a:r>
            <a:r>
              <a:rPr sz="1100" spc="-130" dirty="0">
                <a:solidFill>
                  <a:srgbClr val="231F20"/>
                </a:solidFill>
                <a:latin typeface="Arial"/>
                <a:cs typeface="Arial"/>
              </a:rPr>
              <a:t>Ex</a:t>
            </a:r>
            <a:r>
              <a:rPr sz="1100" spc="-8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85" dirty="0">
                <a:solidFill>
                  <a:srgbClr val="231F20"/>
                </a:solidFill>
                <a:latin typeface="Arial"/>
                <a:cs typeface="Arial"/>
              </a:rPr>
              <a:t>sea</a:t>
            </a:r>
            <a:r>
              <a:rPr sz="1100" spc="-4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30" dirty="0">
                <a:solidFill>
                  <a:srgbClr val="231F20"/>
                </a:solidFill>
                <a:latin typeface="Arial"/>
                <a:cs typeface="Arial"/>
              </a:rPr>
              <a:t>libris</a:t>
            </a:r>
            <a:r>
              <a:rPr sz="1100" spc="-8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75" dirty="0">
                <a:solidFill>
                  <a:srgbClr val="231F20"/>
                </a:solidFill>
                <a:latin typeface="Arial"/>
                <a:cs typeface="Arial"/>
              </a:rPr>
              <a:t>quidam</a:t>
            </a:r>
            <a:r>
              <a:rPr sz="1100" spc="-5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55" dirty="0">
                <a:solidFill>
                  <a:srgbClr val="231F20"/>
                </a:solidFill>
                <a:latin typeface="Arial"/>
                <a:cs typeface="Arial"/>
              </a:rPr>
              <a:t>assueverit,</a:t>
            </a:r>
            <a:r>
              <a:rPr sz="1100" spc="-6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85" dirty="0">
                <a:solidFill>
                  <a:srgbClr val="231F20"/>
                </a:solidFill>
                <a:latin typeface="Arial"/>
                <a:cs typeface="Arial"/>
              </a:rPr>
              <a:t>eu</a:t>
            </a:r>
            <a:r>
              <a:rPr sz="1100" spc="-65" dirty="0">
                <a:solidFill>
                  <a:srgbClr val="231F20"/>
                </a:solidFill>
                <a:latin typeface="Arial"/>
                <a:cs typeface="Arial"/>
              </a:rPr>
              <a:t> omnis</a:t>
            </a:r>
            <a:r>
              <a:rPr sz="1100" spc="-7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Arial"/>
                <a:cs typeface="Arial"/>
              </a:rPr>
              <a:t>consul </a:t>
            </a:r>
            <a:r>
              <a:rPr sz="1100" spc="-55" dirty="0">
                <a:solidFill>
                  <a:srgbClr val="231F20"/>
                </a:solidFill>
                <a:latin typeface="Arial"/>
                <a:cs typeface="Arial"/>
              </a:rPr>
              <a:t>discere</a:t>
            </a:r>
            <a:r>
              <a:rPr sz="1100" spc="-5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75" dirty="0">
                <a:solidFill>
                  <a:srgbClr val="231F20"/>
                </a:solidFill>
                <a:latin typeface="Arial"/>
                <a:cs typeface="Arial"/>
              </a:rPr>
              <a:t>mea.</a:t>
            </a:r>
            <a:r>
              <a:rPr sz="1100" spc="-3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120" dirty="0">
                <a:solidFill>
                  <a:srgbClr val="231F20"/>
                </a:solidFill>
                <a:latin typeface="Arial"/>
                <a:cs typeface="Arial"/>
              </a:rPr>
              <a:t>Mea</a:t>
            </a:r>
            <a:r>
              <a:rPr sz="1100" spc="-5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35" dirty="0">
                <a:solidFill>
                  <a:srgbClr val="231F20"/>
                </a:solidFill>
                <a:latin typeface="Arial"/>
                <a:cs typeface="Arial"/>
              </a:rPr>
              <a:t>fierent</a:t>
            </a:r>
            <a:r>
              <a:rPr sz="1100" spc="-5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75" dirty="0">
                <a:solidFill>
                  <a:srgbClr val="231F20"/>
                </a:solidFill>
                <a:latin typeface="Arial"/>
                <a:cs typeface="Arial"/>
              </a:rPr>
              <a:t>accommodare</a:t>
            </a:r>
            <a:r>
              <a:rPr sz="1100" spc="-5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30" dirty="0">
                <a:solidFill>
                  <a:srgbClr val="231F20"/>
                </a:solidFill>
                <a:latin typeface="Arial"/>
                <a:cs typeface="Arial"/>
              </a:rPr>
              <a:t>at.</a:t>
            </a:r>
            <a:r>
              <a:rPr sz="1100" spc="-5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100" dirty="0">
                <a:solidFill>
                  <a:srgbClr val="231F20"/>
                </a:solidFill>
                <a:latin typeface="Arial"/>
                <a:cs typeface="Arial"/>
              </a:rPr>
              <a:t>Vel</a:t>
            </a:r>
            <a:r>
              <a:rPr sz="1100" spc="-6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30" dirty="0">
                <a:solidFill>
                  <a:srgbClr val="231F20"/>
                </a:solidFill>
                <a:latin typeface="Arial"/>
                <a:cs typeface="Arial"/>
              </a:rPr>
              <a:t>officiis</a:t>
            </a:r>
            <a:r>
              <a:rPr sz="1100" spc="-7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60" dirty="0">
                <a:solidFill>
                  <a:srgbClr val="231F20"/>
                </a:solidFill>
                <a:latin typeface="Arial"/>
                <a:cs typeface="Arial"/>
              </a:rPr>
              <a:t>elaboraret</a:t>
            </a:r>
            <a:r>
              <a:rPr sz="1100" spc="-7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55" dirty="0">
                <a:solidFill>
                  <a:srgbClr val="231F20"/>
                </a:solidFill>
                <a:latin typeface="Arial"/>
                <a:cs typeface="Arial"/>
              </a:rPr>
              <a:t>quaerendum </a:t>
            </a:r>
            <a:r>
              <a:rPr sz="1100" spc="-25" dirty="0">
                <a:solidFill>
                  <a:srgbClr val="231F20"/>
                </a:solidFill>
                <a:latin typeface="Arial"/>
                <a:cs typeface="Arial"/>
              </a:rPr>
              <a:t>in,</a:t>
            </a:r>
            <a:r>
              <a:rPr sz="1100" spc="-5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40" dirty="0">
                <a:solidFill>
                  <a:srgbClr val="231F20"/>
                </a:solidFill>
                <a:latin typeface="Arial"/>
                <a:cs typeface="Arial"/>
              </a:rPr>
              <a:t>in</a:t>
            </a:r>
            <a:r>
              <a:rPr sz="1100" spc="-4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65" dirty="0">
                <a:solidFill>
                  <a:srgbClr val="231F20"/>
                </a:solidFill>
                <a:latin typeface="Arial"/>
                <a:cs typeface="Arial"/>
              </a:rPr>
              <a:t>lorem</a:t>
            </a:r>
            <a:r>
              <a:rPr sz="1100" spc="-7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80" dirty="0">
                <a:solidFill>
                  <a:srgbClr val="231F20"/>
                </a:solidFill>
                <a:latin typeface="Arial"/>
                <a:cs typeface="Arial"/>
              </a:rPr>
              <a:t>causae</a:t>
            </a:r>
            <a:r>
              <a:rPr sz="1100" spc="-55" dirty="0">
                <a:solidFill>
                  <a:srgbClr val="231F20"/>
                </a:solidFill>
                <a:latin typeface="Arial"/>
                <a:cs typeface="Arial"/>
              </a:rPr>
              <a:t> prodesset</a:t>
            </a:r>
            <a:r>
              <a:rPr sz="1100" spc="-6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65" dirty="0">
                <a:solidFill>
                  <a:srgbClr val="231F20"/>
                </a:solidFill>
                <a:latin typeface="Arial"/>
                <a:cs typeface="Arial"/>
              </a:rPr>
              <a:t>has,</a:t>
            </a:r>
            <a:r>
              <a:rPr sz="1100" spc="-5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85" dirty="0">
                <a:solidFill>
                  <a:srgbClr val="231F20"/>
                </a:solidFill>
                <a:latin typeface="Arial"/>
                <a:cs typeface="Arial"/>
              </a:rPr>
              <a:t>an</a:t>
            </a:r>
            <a:r>
              <a:rPr sz="1100" spc="-7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80" dirty="0">
                <a:solidFill>
                  <a:srgbClr val="231F20"/>
                </a:solidFill>
                <a:latin typeface="Arial"/>
                <a:cs typeface="Arial"/>
              </a:rPr>
              <a:t>eos</a:t>
            </a:r>
            <a:r>
              <a:rPr sz="1100" spc="-5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60" dirty="0">
                <a:solidFill>
                  <a:srgbClr val="231F20"/>
                </a:solidFill>
                <a:latin typeface="Arial"/>
                <a:cs typeface="Arial"/>
              </a:rPr>
              <a:t>utamur</a:t>
            </a:r>
            <a:r>
              <a:rPr sz="1100" spc="-8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40" dirty="0">
                <a:solidFill>
                  <a:srgbClr val="231F20"/>
                </a:solidFill>
                <a:latin typeface="Arial"/>
                <a:cs typeface="Arial"/>
              </a:rPr>
              <a:t>scripta</a:t>
            </a:r>
            <a:r>
              <a:rPr sz="1100" spc="-6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Arial"/>
                <a:cs typeface="Arial"/>
              </a:rPr>
              <a:t>senserit.</a:t>
            </a:r>
            <a:endParaRPr sz="1100" dirty="0">
              <a:latin typeface="Arial"/>
              <a:cs typeface="Arial"/>
            </a:endParaRPr>
          </a:p>
          <a:p>
            <a:pPr marL="12700" marR="75565">
              <a:lnSpc>
                <a:spcPct val="100000"/>
              </a:lnSpc>
              <a:spcBef>
                <a:spcPts val="390"/>
              </a:spcBef>
            </a:pPr>
            <a:r>
              <a:rPr sz="1100" spc="-100" dirty="0">
                <a:solidFill>
                  <a:srgbClr val="231F20"/>
                </a:solidFill>
                <a:latin typeface="Arial"/>
                <a:cs typeface="Arial"/>
              </a:rPr>
              <a:t>An</a:t>
            </a:r>
            <a:r>
              <a:rPr sz="1100" spc="-5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60" dirty="0">
                <a:solidFill>
                  <a:srgbClr val="231F20"/>
                </a:solidFill>
                <a:latin typeface="Arial"/>
                <a:cs typeface="Arial"/>
              </a:rPr>
              <a:t>vide</a:t>
            </a:r>
            <a:r>
              <a:rPr sz="1100" spc="-5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60" dirty="0">
                <a:solidFill>
                  <a:srgbClr val="231F20"/>
                </a:solidFill>
                <a:latin typeface="Arial"/>
                <a:cs typeface="Arial"/>
              </a:rPr>
              <a:t>meliore</a:t>
            </a:r>
            <a:r>
              <a:rPr sz="1100" spc="-5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70" dirty="0">
                <a:solidFill>
                  <a:srgbClr val="231F20"/>
                </a:solidFill>
                <a:latin typeface="Arial"/>
                <a:cs typeface="Arial"/>
              </a:rPr>
              <a:t>adversarium</a:t>
            </a:r>
            <a:r>
              <a:rPr sz="1100" spc="-5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40" dirty="0">
                <a:solidFill>
                  <a:srgbClr val="231F20"/>
                </a:solidFill>
                <a:latin typeface="Arial"/>
                <a:cs typeface="Arial"/>
              </a:rPr>
              <a:t>vis,</a:t>
            </a:r>
            <a:r>
              <a:rPr sz="1100" spc="-6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80" dirty="0">
                <a:solidFill>
                  <a:srgbClr val="231F20"/>
                </a:solidFill>
                <a:latin typeface="Arial"/>
                <a:cs typeface="Arial"/>
              </a:rPr>
              <a:t>causae</a:t>
            </a:r>
            <a:r>
              <a:rPr sz="1100" spc="-50" dirty="0">
                <a:solidFill>
                  <a:srgbClr val="231F20"/>
                </a:solidFill>
                <a:latin typeface="Arial"/>
                <a:cs typeface="Arial"/>
              </a:rPr>
              <a:t> pertinax</a:t>
            </a:r>
            <a:r>
              <a:rPr sz="1100" spc="-7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45" dirty="0">
                <a:solidFill>
                  <a:srgbClr val="231F20"/>
                </a:solidFill>
                <a:latin typeface="Arial"/>
                <a:cs typeface="Arial"/>
              </a:rPr>
              <a:t>suscipiantur</a:t>
            </a:r>
            <a:r>
              <a:rPr sz="1100" spc="-6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Arial"/>
                <a:cs typeface="Arial"/>
              </a:rPr>
              <a:t>ut</a:t>
            </a:r>
            <a:r>
              <a:rPr sz="1100" spc="-6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50" dirty="0">
                <a:solidFill>
                  <a:srgbClr val="231F20"/>
                </a:solidFill>
                <a:latin typeface="Arial"/>
                <a:cs typeface="Arial"/>
              </a:rPr>
              <a:t>vel.</a:t>
            </a:r>
            <a:r>
              <a:rPr sz="1100" spc="-4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Arial"/>
                <a:cs typeface="Arial"/>
              </a:rPr>
              <a:t>In</a:t>
            </a:r>
            <a:r>
              <a:rPr sz="1100" spc="-4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25" dirty="0">
                <a:solidFill>
                  <a:srgbClr val="231F20"/>
                </a:solidFill>
                <a:latin typeface="Arial"/>
                <a:cs typeface="Arial"/>
              </a:rPr>
              <a:t>pri </a:t>
            </a:r>
            <a:r>
              <a:rPr sz="1100" spc="-55" dirty="0">
                <a:solidFill>
                  <a:srgbClr val="231F20"/>
                </a:solidFill>
                <a:latin typeface="Arial"/>
                <a:cs typeface="Arial"/>
              </a:rPr>
              <a:t>urbanitas</a:t>
            </a:r>
            <a:r>
              <a:rPr sz="1100" spc="-8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40" dirty="0">
                <a:solidFill>
                  <a:srgbClr val="231F20"/>
                </a:solidFill>
                <a:latin typeface="Arial"/>
                <a:cs typeface="Arial"/>
              </a:rPr>
              <a:t>efficiendi,</a:t>
            </a:r>
            <a:r>
              <a:rPr sz="1100" spc="-3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50" dirty="0">
                <a:solidFill>
                  <a:srgbClr val="231F20"/>
                </a:solidFill>
                <a:latin typeface="Arial"/>
                <a:cs typeface="Arial"/>
              </a:rPr>
              <a:t>ius</a:t>
            </a:r>
            <a:r>
              <a:rPr sz="1100" spc="-5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60" dirty="0">
                <a:solidFill>
                  <a:srgbClr val="231F20"/>
                </a:solidFill>
                <a:latin typeface="Arial"/>
                <a:cs typeface="Arial"/>
              </a:rPr>
              <a:t>praesent </a:t>
            </a:r>
            <a:r>
              <a:rPr sz="1100" spc="-50" dirty="0">
                <a:solidFill>
                  <a:srgbClr val="231F20"/>
                </a:solidFill>
                <a:latin typeface="Arial"/>
                <a:cs typeface="Arial"/>
              </a:rPr>
              <a:t>salutandi</a:t>
            </a:r>
            <a:r>
              <a:rPr sz="1100" spc="-6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70" dirty="0">
                <a:solidFill>
                  <a:srgbClr val="231F20"/>
                </a:solidFill>
                <a:latin typeface="Arial"/>
                <a:cs typeface="Arial"/>
              </a:rPr>
              <a:t>ea.</a:t>
            </a:r>
            <a:r>
              <a:rPr sz="1100" spc="-4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90" dirty="0">
                <a:solidFill>
                  <a:srgbClr val="231F20"/>
                </a:solidFill>
                <a:latin typeface="Arial"/>
                <a:cs typeface="Arial"/>
              </a:rPr>
              <a:t>Ei</a:t>
            </a:r>
            <a:r>
              <a:rPr sz="1100" spc="-3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45" dirty="0">
                <a:solidFill>
                  <a:srgbClr val="231F20"/>
                </a:solidFill>
                <a:latin typeface="Arial"/>
                <a:cs typeface="Arial"/>
              </a:rPr>
              <a:t>his</a:t>
            </a:r>
            <a:r>
              <a:rPr sz="1100" spc="-6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20" dirty="0">
                <a:solidFill>
                  <a:srgbClr val="231F20"/>
                </a:solidFill>
                <a:latin typeface="Arial"/>
                <a:cs typeface="Arial"/>
              </a:rPr>
              <a:t>vidit</a:t>
            </a:r>
            <a:r>
              <a:rPr sz="1100" spc="-6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35" dirty="0">
                <a:solidFill>
                  <a:srgbClr val="231F20"/>
                </a:solidFill>
                <a:latin typeface="Arial"/>
                <a:cs typeface="Arial"/>
              </a:rPr>
              <a:t>suscipit, </a:t>
            </a:r>
            <a:r>
              <a:rPr sz="1100" spc="-40" dirty="0">
                <a:solidFill>
                  <a:srgbClr val="231F20"/>
                </a:solidFill>
                <a:latin typeface="Arial"/>
                <a:cs typeface="Arial"/>
              </a:rPr>
              <a:t>in </a:t>
            </a:r>
            <a:r>
              <a:rPr sz="1100" spc="-45" dirty="0">
                <a:solidFill>
                  <a:srgbClr val="231F20"/>
                </a:solidFill>
                <a:latin typeface="Arial"/>
                <a:cs typeface="Arial"/>
              </a:rPr>
              <a:t>his</a:t>
            </a:r>
            <a:r>
              <a:rPr sz="1100" spc="-7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20" dirty="0">
                <a:solidFill>
                  <a:srgbClr val="231F20"/>
                </a:solidFill>
                <a:latin typeface="Arial"/>
                <a:cs typeface="Arial"/>
              </a:rPr>
              <a:t>quas </a:t>
            </a:r>
            <a:r>
              <a:rPr sz="1100" spc="-45" dirty="0">
                <a:solidFill>
                  <a:srgbClr val="231F20"/>
                </a:solidFill>
                <a:latin typeface="Arial"/>
                <a:cs typeface="Arial"/>
              </a:rPr>
              <a:t>iuvaret.</a:t>
            </a:r>
            <a:r>
              <a:rPr sz="1100" spc="-7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50" dirty="0">
                <a:solidFill>
                  <a:srgbClr val="231F20"/>
                </a:solidFill>
                <a:latin typeface="Arial"/>
                <a:cs typeface="Arial"/>
              </a:rPr>
              <a:t>At</a:t>
            </a:r>
            <a:r>
              <a:rPr sz="1100" spc="-8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Arial"/>
                <a:cs typeface="Arial"/>
              </a:rPr>
              <a:t>dicit</a:t>
            </a:r>
            <a:r>
              <a:rPr sz="1100" spc="-8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65" dirty="0">
                <a:solidFill>
                  <a:srgbClr val="231F20"/>
                </a:solidFill>
                <a:latin typeface="Arial"/>
                <a:cs typeface="Arial"/>
              </a:rPr>
              <a:t>vivendo</a:t>
            </a:r>
            <a:r>
              <a:rPr sz="1100" spc="-10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75" dirty="0">
                <a:solidFill>
                  <a:srgbClr val="231F20"/>
                </a:solidFill>
                <a:latin typeface="Arial"/>
                <a:cs typeface="Arial"/>
              </a:rPr>
              <a:t>eam.</a:t>
            </a:r>
            <a:r>
              <a:rPr sz="1100" spc="-5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70" dirty="0">
                <a:solidFill>
                  <a:srgbClr val="231F20"/>
                </a:solidFill>
                <a:latin typeface="Arial"/>
                <a:cs typeface="Arial"/>
              </a:rPr>
              <a:t>Est </a:t>
            </a:r>
            <a:r>
              <a:rPr sz="1100" spc="-85" dirty="0">
                <a:solidFill>
                  <a:srgbClr val="231F20"/>
                </a:solidFill>
                <a:latin typeface="Arial"/>
                <a:cs typeface="Arial"/>
              </a:rPr>
              <a:t>an</a:t>
            </a:r>
            <a:r>
              <a:rPr sz="1100" spc="-8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75" dirty="0">
                <a:solidFill>
                  <a:srgbClr val="231F20"/>
                </a:solidFill>
                <a:latin typeface="Arial"/>
                <a:cs typeface="Arial"/>
              </a:rPr>
              <a:t>case</a:t>
            </a:r>
            <a:r>
              <a:rPr sz="1100" spc="-6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30" dirty="0">
                <a:solidFill>
                  <a:srgbClr val="231F20"/>
                </a:solidFill>
                <a:latin typeface="Arial"/>
                <a:cs typeface="Arial"/>
              </a:rPr>
              <a:t>libris,</a:t>
            </a:r>
            <a:r>
              <a:rPr sz="1100" spc="-5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Arial"/>
                <a:cs typeface="Arial"/>
              </a:rPr>
              <a:t>ut</a:t>
            </a:r>
            <a:r>
              <a:rPr sz="1100" spc="-6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50" dirty="0">
                <a:solidFill>
                  <a:srgbClr val="231F20"/>
                </a:solidFill>
                <a:latin typeface="Arial"/>
                <a:cs typeface="Arial"/>
              </a:rPr>
              <a:t>utinam</a:t>
            </a:r>
            <a:r>
              <a:rPr sz="1100" spc="-7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30" dirty="0">
                <a:solidFill>
                  <a:srgbClr val="231F20"/>
                </a:solidFill>
                <a:latin typeface="Arial"/>
                <a:cs typeface="Arial"/>
              </a:rPr>
              <a:t>officiis</a:t>
            </a:r>
            <a:r>
              <a:rPr sz="1100" spc="-6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55" dirty="0">
                <a:solidFill>
                  <a:srgbClr val="231F20"/>
                </a:solidFill>
                <a:latin typeface="Arial"/>
                <a:cs typeface="Arial"/>
              </a:rPr>
              <a:t>nec.</a:t>
            </a:r>
            <a:r>
              <a:rPr sz="1100" spc="-7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40" dirty="0">
                <a:solidFill>
                  <a:srgbClr val="231F20"/>
                </a:solidFill>
                <a:latin typeface="Arial"/>
                <a:cs typeface="Arial"/>
              </a:rPr>
              <a:t>Sit</a:t>
            </a:r>
            <a:r>
              <a:rPr sz="1100" spc="-9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25" dirty="0">
                <a:solidFill>
                  <a:srgbClr val="231F20"/>
                </a:solidFill>
                <a:latin typeface="Arial"/>
                <a:cs typeface="Arial"/>
              </a:rPr>
              <a:t>cu </a:t>
            </a:r>
            <a:r>
              <a:rPr sz="1100" spc="-50" dirty="0">
                <a:solidFill>
                  <a:srgbClr val="231F20"/>
                </a:solidFill>
                <a:latin typeface="Arial"/>
                <a:cs typeface="Arial"/>
              </a:rPr>
              <a:t>delectus</a:t>
            </a:r>
            <a:r>
              <a:rPr sz="1100" spc="-6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50" dirty="0">
                <a:solidFill>
                  <a:srgbClr val="231F20"/>
                </a:solidFill>
                <a:latin typeface="Arial"/>
                <a:cs typeface="Arial"/>
              </a:rPr>
              <a:t>voluptatum</a:t>
            </a:r>
            <a:r>
              <a:rPr sz="1100" spc="-4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45" dirty="0">
                <a:solidFill>
                  <a:srgbClr val="231F20"/>
                </a:solidFill>
                <a:latin typeface="Arial"/>
                <a:cs typeface="Arial"/>
              </a:rPr>
              <a:t>voluptatibus,</a:t>
            </a:r>
            <a:r>
              <a:rPr sz="1100" spc="-60" dirty="0">
                <a:solidFill>
                  <a:srgbClr val="231F20"/>
                </a:solidFill>
                <a:latin typeface="Arial"/>
                <a:cs typeface="Arial"/>
              </a:rPr>
              <a:t> choro</a:t>
            </a:r>
            <a:r>
              <a:rPr sz="1100" spc="-80" dirty="0">
                <a:solidFill>
                  <a:srgbClr val="231F20"/>
                </a:solidFill>
                <a:latin typeface="Arial"/>
                <a:cs typeface="Arial"/>
              </a:rPr>
              <a:t> causae</a:t>
            </a:r>
            <a:r>
              <a:rPr sz="1100" spc="-4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60" dirty="0">
                <a:solidFill>
                  <a:srgbClr val="231F20"/>
                </a:solidFill>
                <a:latin typeface="Arial"/>
                <a:cs typeface="Arial"/>
              </a:rPr>
              <a:t>platonem</a:t>
            </a:r>
            <a:r>
              <a:rPr sz="1100" spc="-3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85" dirty="0">
                <a:solidFill>
                  <a:srgbClr val="231F20"/>
                </a:solidFill>
                <a:latin typeface="Arial"/>
                <a:cs typeface="Arial"/>
              </a:rPr>
              <a:t>an</a:t>
            </a:r>
            <a:r>
              <a:rPr sz="1100" spc="-6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45" dirty="0">
                <a:solidFill>
                  <a:srgbClr val="231F20"/>
                </a:solidFill>
                <a:latin typeface="Arial"/>
                <a:cs typeface="Arial"/>
              </a:rPr>
              <a:t>qui.</a:t>
            </a:r>
            <a:r>
              <a:rPr sz="1100" spc="-3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Arial"/>
                <a:cs typeface="Arial"/>
              </a:rPr>
              <a:t>praesent </a:t>
            </a:r>
            <a:r>
              <a:rPr sz="1100" spc="-50" dirty="0">
                <a:solidFill>
                  <a:srgbClr val="231F20"/>
                </a:solidFill>
                <a:latin typeface="Arial"/>
                <a:cs typeface="Arial"/>
              </a:rPr>
              <a:t>salutandi</a:t>
            </a:r>
            <a:r>
              <a:rPr sz="1100" spc="-7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70" dirty="0">
                <a:solidFill>
                  <a:srgbClr val="231F20"/>
                </a:solidFill>
                <a:latin typeface="Arial"/>
                <a:cs typeface="Arial"/>
              </a:rPr>
              <a:t>ea.</a:t>
            </a:r>
            <a:r>
              <a:rPr sz="1100" spc="-5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90" dirty="0">
                <a:solidFill>
                  <a:srgbClr val="231F20"/>
                </a:solidFill>
                <a:latin typeface="Arial"/>
                <a:cs typeface="Arial"/>
              </a:rPr>
              <a:t>Ei</a:t>
            </a:r>
            <a:r>
              <a:rPr sz="1100" spc="-5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45" dirty="0">
                <a:solidFill>
                  <a:srgbClr val="231F20"/>
                </a:solidFill>
                <a:latin typeface="Arial"/>
                <a:cs typeface="Arial"/>
              </a:rPr>
              <a:t>his</a:t>
            </a:r>
            <a:r>
              <a:rPr sz="1100" spc="-7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20" dirty="0">
                <a:solidFill>
                  <a:srgbClr val="231F20"/>
                </a:solidFill>
                <a:latin typeface="Arial"/>
                <a:cs typeface="Arial"/>
              </a:rPr>
              <a:t>vidit</a:t>
            </a:r>
            <a:r>
              <a:rPr sz="1100" spc="-7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35" dirty="0">
                <a:solidFill>
                  <a:srgbClr val="231F20"/>
                </a:solidFill>
                <a:latin typeface="Arial"/>
                <a:cs typeface="Arial"/>
              </a:rPr>
              <a:t>suscipit,</a:t>
            </a:r>
            <a:r>
              <a:rPr sz="1100" spc="-5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40" dirty="0">
                <a:solidFill>
                  <a:srgbClr val="231F20"/>
                </a:solidFill>
                <a:latin typeface="Arial"/>
                <a:cs typeface="Arial"/>
              </a:rPr>
              <a:t>in</a:t>
            </a:r>
            <a:r>
              <a:rPr sz="1100" spc="-5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45" dirty="0">
                <a:solidFill>
                  <a:srgbClr val="231F20"/>
                </a:solidFill>
                <a:latin typeface="Arial"/>
                <a:cs typeface="Arial"/>
              </a:rPr>
              <a:t>his</a:t>
            </a:r>
            <a:r>
              <a:rPr sz="1100" spc="-8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80" dirty="0">
                <a:solidFill>
                  <a:srgbClr val="231F20"/>
                </a:solidFill>
                <a:latin typeface="Arial"/>
                <a:cs typeface="Arial"/>
              </a:rPr>
              <a:t>quas</a:t>
            </a:r>
            <a:r>
              <a:rPr sz="1100" spc="-6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45" dirty="0">
                <a:solidFill>
                  <a:srgbClr val="231F20"/>
                </a:solidFill>
                <a:latin typeface="Arial"/>
                <a:cs typeface="Arial"/>
              </a:rPr>
              <a:t>iuvaret.</a:t>
            </a:r>
            <a:r>
              <a:rPr sz="1100" spc="-6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50" dirty="0">
                <a:solidFill>
                  <a:srgbClr val="231F20"/>
                </a:solidFill>
                <a:latin typeface="Arial"/>
                <a:cs typeface="Arial"/>
              </a:rPr>
              <a:t>At</a:t>
            </a:r>
            <a:r>
              <a:rPr sz="1100" spc="-8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Arial"/>
                <a:cs typeface="Arial"/>
              </a:rPr>
              <a:t>dicit</a:t>
            </a:r>
            <a:r>
              <a:rPr sz="1100" spc="-7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65" dirty="0">
                <a:solidFill>
                  <a:srgbClr val="231F20"/>
                </a:solidFill>
                <a:latin typeface="Arial"/>
                <a:cs typeface="Arial"/>
              </a:rPr>
              <a:t>vivendo</a:t>
            </a:r>
            <a:r>
              <a:rPr sz="1100" spc="-9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75" dirty="0">
                <a:solidFill>
                  <a:srgbClr val="231F20"/>
                </a:solidFill>
                <a:latin typeface="Arial"/>
                <a:cs typeface="Arial"/>
              </a:rPr>
              <a:t>eam.</a:t>
            </a:r>
            <a:r>
              <a:rPr sz="1100" spc="-5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25" dirty="0">
                <a:solidFill>
                  <a:srgbClr val="231F20"/>
                </a:solidFill>
                <a:latin typeface="Arial"/>
                <a:cs typeface="Arial"/>
              </a:rPr>
              <a:t>Est </a:t>
            </a:r>
            <a:r>
              <a:rPr sz="1100" spc="-85" dirty="0">
                <a:solidFill>
                  <a:srgbClr val="231F20"/>
                </a:solidFill>
                <a:latin typeface="Arial"/>
                <a:cs typeface="Arial"/>
              </a:rPr>
              <a:t>an</a:t>
            </a:r>
            <a:r>
              <a:rPr sz="1100" spc="-75" dirty="0">
                <a:solidFill>
                  <a:srgbClr val="231F20"/>
                </a:solidFill>
                <a:latin typeface="Arial"/>
                <a:cs typeface="Arial"/>
              </a:rPr>
              <a:t> case</a:t>
            </a:r>
            <a:r>
              <a:rPr sz="1100" spc="-6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30" dirty="0">
                <a:solidFill>
                  <a:srgbClr val="231F20"/>
                </a:solidFill>
                <a:latin typeface="Arial"/>
                <a:cs typeface="Arial"/>
              </a:rPr>
              <a:t>libris,</a:t>
            </a:r>
            <a:r>
              <a:rPr sz="1100" spc="-5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Arial"/>
                <a:cs typeface="Arial"/>
              </a:rPr>
              <a:t>ut</a:t>
            </a:r>
            <a:r>
              <a:rPr sz="1100" spc="-6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50" dirty="0">
                <a:solidFill>
                  <a:srgbClr val="231F20"/>
                </a:solidFill>
                <a:latin typeface="Arial"/>
                <a:cs typeface="Arial"/>
              </a:rPr>
              <a:t>utinam</a:t>
            </a:r>
            <a:r>
              <a:rPr sz="1100" spc="-7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30" dirty="0">
                <a:solidFill>
                  <a:srgbClr val="231F20"/>
                </a:solidFill>
                <a:latin typeface="Arial"/>
                <a:cs typeface="Arial"/>
              </a:rPr>
              <a:t>officiis</a:t>
            </a:r>
            <a:r>
              <a:rPr sz="1100" spc="-6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55" dirty="0">
                <a:solidFill>
                  <a:srgbClr val="231F20"/>
                </a:solidFill>
                <a:latin typeface="Arial"/>
                <a:cs typeface="Arial"/>
              </a:rPr>
              <a:t>nec.</a:t>
            </a:r>
            <a:r>
              <a:rPr sz="1100" spc="-6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40" dirty="0">
                <a:solidFill>
                  <a:srgbClr val="231F20"/>
                </a:solidFill>
                <a:latin typeface="Arial"/>
                <a:cs typeface="Arial"/>
              </a:rPr>
              <a:t>Sit</a:t>
            </a:r>
            <a:r>
              <a:rPr sz="1100" spc="-8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60" dirty="0">
                <a:solidFill>
                  <a:srgbClr val="231F20"/>
                </a:solidFill>
                <a:latin typeface="Arial"/>
                <a:cs typeface="Arial"/>
              </a:rPr>
              <a:t>cu</a:t>
            </a:r>
            <a:r>
              <a:rPr sz="1100" spc="-7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50" dirty="0">
                <a:solidFill>
                  <a:srgbClr val="231F20"/>
                </a:solidFill>
                <a:latin typeface="Arial"/>
                <a:cs typeface="Arial"/>
              </a:rPr>
              <a:t>delectus</a:t>
            </a:r>
            <a:r>
              <a:rPr sz="1100" spc="-7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50" dirty="0">
                <a:solidFill>
                  <a:srgbClr val="231F20"/>
                </a:solidFill>
                <a:latin typeface="Arial"/>
                <a:cs typeface="Arial"/>
              </a:rPr>
              <a:t>voluptatum</a:t>
            </a:r>
            <a:r>
              <a:rPr sz="1100" spc="-6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Arial"/>
                <a:cs typeface="Arial"/>
              </a:rPr>
              <a:t>voluptatibus, </a:t>
            </a:r>
            <a:r>
              <a:rPr sz="1100" spc="-60" dirty="0">
                <a:solidFill>
                  <a:srgbClr val="231F20"/>
                </a:solidFill>
                <a:latin typeface="Arial"/>
                <a:cs typeface="Arial"/>
              </a:rPr>
              <a:t>choro</a:t>
            </a:r>
            <a:r>
              <a:rPr sz="1100" spc="-9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80" dirty="0">
                <a:solidFill>
                  <a:srgbClr val="231F20"/>
                </a:solidFill>
                <a:latin typeface="Arial"/>
                <a:cs typeface="Arial"/>
              </a:rPr>
              <a:t>causae</a:t>
            </a:r>
            <a:r>
              <a:rPr sz="1100" spc="-5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60" dirty="0">
                <a:solidFill>
                  <a:srgbClr val="231F20"/>
                </a:solidFill>
                <a:latin typeface="Arial"/>
                <a:cs typeface="Arial"/>
              </a:rPr>
              <a:t>platonem</a:t>
            </a:r>
            <a:r>
              <a:rPr sz="1100" spc="-4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85" dirty="0">
                <a:solidFill>
                  <a:srgbClr val="231F20"/>
                </a:solidFill>
                <a:latin typeface="Arial"/>
                <a:cs typeface="Arial"/>
              </a:rPr>
              <a:t>an</a:t>
            </a:r>
            <a:r>
              <a:rPr sz="1100" spc="-7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20" dirty="0">
                <a:solidFill>
                  <a:srgbClr val="231F20"/>
                </a:solidFill>
                <a:latin typeface="Arial"/>
                <a:cs typeface="Arial"/>
              </a:rPr>
              <a:t>qui.</a:t>
            </a:r>
            <a:endParaRPr sz="1100" dirty="0">
              <a:latin typeface="Arial"/>
              <a:cs typeface="Arial"/>
            </a:endParaRPr>
          </a:p>
          <a:p>
            <a:pPr marL="12700" marR="5080">
              <a:lnSpc>
                <a:spcPct val="100000"/>
              </a:lnSpc>
              <a:spcBef>
                <a:spcPts val="355"/>
              </a:spcBef>
            </a:pPr>
            <a:r>
              <a:rPr sz="1100" spc="-100" dirty="0">
                <a:solidFill>
                  <a:srgbClr val="231F20"/>
                </a:solidFill>
                <a:latin typeface="Arial"/>
                <a:cs typeface="Arial"/>
              </a:rPr>
              <a:t>Vel</a:t>
            </a:r>
            <a:r>
              <a:rPr sz="1100" spc="-6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50" dirty="0">
                <a:solidFill>
                  <a:srgbClr val="231F20"/>
                </a:solidFill>
                <a:latin typeface="Arial"/>
                <a:cs typeface="Arial"/>
              </a:rPr>
              <a:t>ei</a:t>
            </a:r>
            <a:r>
              <a:rPr sz="1100" spc="-3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50" dirty="0">
                <a:solidFill>
                  <a:srgbClr val="231F20"/>
                </a:solidFill>
                <a:latin typeface="Arial"/>
                <a:cs typeface="Arial"/>
              </a:rPr>
              <a:t>ignota</a:t>
            </a:r>
            <a:r>
              <a:rPr sz="1100" spc="-4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60" dirty="0">
                <a:solidFill>
                  <a:srgbClr val="231F20"/>
                </a:solidFill>
                <a:latin typeface="Arial"/>
                <a:cs typeface="Arial"/>
              </a:rPr>
              <a:t>nominavi,</a:t>
            </a:r>
            <a:r>
              <a:rPr sz="1100" spc="-4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65" dirty="0">
                <a:solidFill>
                  <a:srgbClr val="231F20"/>
                </a:solidFill>
                <a:latin typeface="Arial"/>
                <a:cs typeface="Arial"/>
              </a:rPr>
              <a:t>antiopam</a:t>
            </a:r>
            <a:r>
              <a:rPr sz="1100" spc="-4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70" dirty="0">
                <a:solidFill>
                  <a:srgbClr val="231F20"/>
                </a:solidFill>
                <a:latin typeface="Arial"/>
                <a:cs typeface="Arial"/>
              </a:rPr>
              <a:t>adolescens</a:t>
            </a:r>
            <a:r>
              <a:rPr sz="1100" spc="-5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40" dirty="0">
                <a:solidFill>
                  <a:srgbClr val="231F20"/>
                </a:solidFill>
                <a:latin typeface="Arial"/>
                <a:cs typeface="Arial"/>
              </a:rPr>
              <a:t>id</a:t>
            </a:r>
            <a:r>
              <a:rPr sz="1100" spc="-45" dirty="0">
                <a:solidFill>
                  <a:srgbClr val="231F20"/>
                </a:solidFill>
                <a:latin typeface="Arial"/>
                <a:cs typeface="Arial"/>
              </a:rPr>
              <a:t> vim, </a:t>
            </a:r>
            <a:r>
              <a:rPr sz="1100" spc="-75" dirty="0">
                <a:solidFill>
                  <a:srgbClr val="231F20"/>
                </a:solidFill>
                <a:latin typeface="Arial"/>
                <a:cs typeface="Arial"/>
              </a:rPr>
              <a:t>accusamus</a:t>
            </a:r>
            <a:r>
              <a:rPr sz="1100" spc="-6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45" dirty="0">
                <a:solidFill>
                  <a:srgbClr val="231F20"/>
                </a:solidFill>
                <a:latin typeface="Arial"/>
                <a:cs typeface="Arial"/>
              </a:rPr>
              <a:t>vituperata</a:t>
            </a:r>
            <a:r>
              <a:rPr sz="1100" spc="-5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25" dirty="0">
                <a:solidFill>
                  <a:srgbClr val="231F20"/>
                </a:solidFill>
                <a:latin typeface="Arial"/>
                <a:cs typeface="Arial"/>
              </a:rPr>
              <a:t>te </a:t>
            </a:r>
            <a:r>
              <a:rPr sz="1100" spc="-55" dirty="0">
                <a:solidFill>
                  <a:srgbClr val="231F20"/>
                </a:solidFill>
                <a:latin typeface="Arial"/>
                <a:cs typeface="Arial"/>
              </a:rPr>
              <a:t>mei.</a:t>
            </a:r>
            <a:r>
              <a:rPr sz="1100" spc="-6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50" dirty="0">
                <a:solidFill>
                  <a:srgbClr val="231F20"/>
                </a:solidFill>
                <a:latin typeface="Arial"/>
                <a:cs typeface="Arial"/>
              </a:rPr>
              <a:t>At</a:t>
            </a:r>
            <a:r>
              <a:rPr sz="1100" spc="-5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60" dirty="0">
                <a:solidFill>
                  <a:srgbClr val="231F20"/>
                </a:solidFill>
                <a:latin typeface="Arial"/>
                <a:cs typeface="Arial"/>
              </a:rPr>
              <a:t>pro</a:t>
            </a:r>
            <a:r>
              <a:rPr sz="1100" spc="-65" dirty="0">
                <a:solidFill>
                  <a:srgbClr val="231F20"/>
                </a:solidFill>
                <a:latin typeface="Arial"/>
                <a:cs typeface="Arial"/>
              </a:rPr>
              <a:t> lorem </a:t>
            </a:r>
            <a:r>
              <a:rPr sz="1100" spc="-50" dirty="0">
                <a:solidFill>
                  <a:srgbClr val="231F20"/>
                </a:solidFill>
                <a:latin typeface="Arial"/>
                <a:cs typeface="Arial"/>
              </a:rPr>
              <a:t>eleifend,</a:t>
            </a:r>
            <a:r>
              <a:rPr sz="1100" spc="-6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60" dirty="0">
                <a:solidFill>
                  <a:srgbClr val="231F20"/>
                </a:solidFill>
                <a:latin typeface="Arial"/>
                <a:cs typeface="Arial"/>
              </a:rPr>
              <a:t>dolores </a:t>
            </a:r>
            <a:r>
              <a:rPr sz="1100" spc="-70" dirty="0">
                <a:solidFill>
                  <a:srgbClr val="231F20"/>
                </a:solidFill>
                <a:latin typeface="Arial"/>
                <a:cs typeface="Arial"/>
              </a:rPr>
              <a:t>argumentum</a:t>
            </a:r>
            <a:r>
              <a:rPr sz="1100" spc="-4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60" dirty="0">
                <a:solidFill>
                  <a:srgbClr val="231F20"/>
                </a:solidFill>
                <a:latin typeface="Arial"/>
                <a:cs typeface="Arial"/>
              </a:rPr>
              <a:t>reprimique</a:t>
            </a:r>
            <a:r>
              <a:rPr sz="1100" spc="-5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45" dirty="0">
                <a:solidFill>
                  <a:srgbClr val="231F20"/>
                </a:solidFill>
                <a:latin typeface="Arial"/>
                <a:cs typeface="Arial"/>
              </a:rPr>
              <a:t>his</a:t>
            </a:r>
            <a:r>
              <a:rPr sz="1100" spc="-7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25" dirty="0">
                <a:solidFill>
                  <a:srgbClr val="231F20"/>
                </a:solidFill>
                <a:latin typeface="Arial"/>
                <a:cs typeface="Arial"/>
              </a:rPr>
              <a:t>et,</a:t>
            </a:r>
            <a:r>
              <a:rPr sz="1100" spc="-6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75" dirty="0">
                <a:solidFill>
                  <a:srgbClr val="231F20"/>
                </a:solidFill>
                <a:latin typeface="Arial"/>
                <a:cs typeface="Arial"/>
              </a:rPr>
              <a:t>cum</a:t>
            </a:r>
            <a:r>
              <a:rPr sz="1100" spc="-5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Arial"/>
                <a:cs typeface="Arial"/>
              </a:rPr>
              <a:t>audire </a:t>
            </a:r>
            <a:r>
              <a:rPr sz="1100" spc="-55" dirty="0">
                <a:solidFill>
                  <a:srgbClr val="231F20"/>
                </a:solidFill>
                <a:latin typeface="Arial"/>
                <a:cs typeface="Arial"/>
              </a:rPr>
              <a:t>assueverit</a:t>
            </a:r>
            <a:r>
              <a:rPr sz="1100" spc="-8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40" dirty="0">
                <a:solidFill>
                  <a:srgbClr val="231F20"/>
                </a:solidFill>
                <a:latin typeface="Arial"/>
                <a:cs typeface="Arial"/>
              </a:rPr>
              <a:t>cu.</a:t>
            </a:r>
            <a:r>
              <a:rPr sz="1100" spc="-5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130" dirty="0">
                <a:solidFill>
                  <a:srgbClr val="231F20"/>
                </a:solidFill>
                <a:latin typeface="Arial"/>
                <a:cs typeface="Arial"/>
              </a:rPr>
              <a:t>Eu</a:t>
            </a:r>
            <a:r>
              <a:rPr sz="1100" spc="-75" dirty="0">
                <a:solidFill>
                  <a:srgbClr val="231F20"/>
                </a:solidFill>
                <a:latin typeface="Arial"/>
                <a:cs typeface="Arial"/>
              </a:rPr>
              <a:t> cum</a:t>
            </a:r>
            <a:r>
              <a:rPr sz="1100" spc="-5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60" dirty="0">
                <a:solidFill>
                  <a:srgbClr val="231F20"/>
                </a:solidFill>
                <a:latin typeface="Arial"/>
                <a:cs typeface="Arial"/>
              </a:rPr>
              <a:t>timeam</a:t>
            </a:r>
            <a:r>
              <a:rPr sz="1100" spc="-45" dirty="0">
                <a:solidFill>
                  <a:srgbClr val="231F20"/>
                </a:solidFill>
                <a:latin typeface="Arial"/>
                <a:cs typeface="Arial"/>
              </a:rPr>
              <a:t> perfecto.</a:t>
            </a:r>
            <a:r>
              <a:rPr sz="1100" spc="-5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90" dirty="0">
                <a:solidFill>
                  <a:srgbClr val="231F20"/>
                </a:solidFill>
                <a:latin typeface="Arial"/>
                <a:cs typeface="Arial"/>
              </a:rPr>
              <a:t>Pro</a:t>
            </a:r>
            <a:r>
              <a:rPr sz="1100" spc="-7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35" dirty="0">
                <a:solidFill>
                  <a:srgbClr val="231F20"/>
                </a:solidFill>
                <a:latin typeface="Arial"/>
                <a:cs typeface="Arial"/>
              </a:rPr>
              <a:t>nihil</a:t>
            </a:r>
            <a:r>
              <a:rPr sz="1100" spc="-5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75" dirty="0">
                <a:solidFill>
                  <a:srgbClr val="231F20"/>
                </a:solidFill>
                <a:latin typeface="Arial"/>
                <a:cs typeface="Arial"/>
              </a:rPr>
              <a:t>accommodare</a:t>
            </a:r>
            <a:r>
              <a:rPr sz="1100" spc="-6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25" dirty="0">
                <a:solidFill>
                  <a:srgbClr val="231F20"/>
                </a:solidFill>
                <a:latin typeface="Arial"/>
                <a:cs typeface="Arial"/>
              </a:rPr>
              <a:t>in,</a:t>
            </a:r>
            <a:r>
              <a:rPr sz="1100" spc="-5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60" dirty="0">
                <a:solidFill>
                  <a:srgbClr val="231F20"/>
                </a:solidFill>
                <a:latin typeface="Arial"/>
                <a:cs typeface="Arial"/>
              </a:rPr>
              <a:t>per</a:t>
            </a:r>
            <a:r>
              <a:rPr sz="1100" spc="-7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80" dirty="0">
                <a:solidFill>
                  <a:srgbClr val="231F20"/>
                </a:solidFill>
                <a:latin typeface="Arial"/>
                <a:cs typeface="Arial"/>
              </a:rPr>
              <a:t>ne</a:t>
            </a:r>
            <a:r>
              <a:rPr sz="1100" spc="-8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Arial"/>
                <a:cs typeface="Arial"/>
              </a:rPr>
              <a:t>dolor </a:t>
            </a:r>
            <a:r>
              <a:rPr sz="1100" spc="-70" dirty="0">
                <a:solidFill>
                  <a:srgbClr val="231F20"/>
                </a:solidFill>
                <a:latin typeface="Arial"/>
                <a:cs typeface="Arial"/>
              </a:rPr>
              <a:t>graeco</a:t>
            </a:r>
            <a:r>
              <a:rPr sz="1100" spc="-8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40" dirty="0">
                <a:solidFill>
                  <a:srgbClr val="231F20"/>
                </a:solidFill>
                <a:latin typeface="Arial"/>
                <a:cs typeface="Arial"/>
              </a:rPr>
              <a:t>offendit.</a:t>
            </a:r>
            <a:r>
              <a:rPr sz="1100" spc="-3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114" dirty="0">
                <a:solidFill>
                  <a:srgbClr val="231F20"/>
                </a:solidFill>
                <a:latin typeface="Arial"/>
                <a:cs typeface="Arial"/>
              </a:rPr>
              <a:t>Cum</a:t>
            </a:r>
            <a:r>
              <a:rPr sz="1100" spc="-3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80" dirty="0">
                <a:solidFill>
                  <a:srgbClr val="231F20"/>
                </a:solidFill>
                <a:latin typeface="Arial"/>
                <a:cs typeface="Arial"/>
              </a:rPr>
              <a:t>ne</a:t>
            </a:r>
            <a:r>
              <a:rPr sz="1100" spc="-65" dirty="0">
                <a:solidFill>
                  <a:srgbClr val="231F20"/>
                </a:solidFill>
                <a:latin typeface="Arial"/>
                <a:cs typeface="Arial"/>
              </a:rPr>
              <a:t> docendi</a:t>
            </a:r>
            <a:r>
              <a:rPr sz="1100" spc="-3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55" dirty="0">
                <a:solidFill>
                  <a:srgbClr val="231F20"/>
                </a:solidFill>
                <a:latin typeface="Arial"/>
                <a:cs typeface="Arial"/>
              </a:rPr>
              <a:t>abhorreant, </a:t>
            </a:r>
            <a:r>
              <a:rPr sz="1100" spc="-70" dirty="0">
                <a:solidFill>
                  <a:srgbClr val="231F20"/>
                </a:solidFill>
                <a:latin typeface="Arial"/>
                <a:cs typeface="Arial"/>
              </a:rPr>
              <a:t>expetenda</a:t>
            </a:r>
            <a:r>
              <a:rPr sz="1100" spc="-6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65" dirty="0">
                <a:solidFill>
                  <a:srgbClr val="231F20"/>
                </a:solidFill>
                <a:latin typeface="Arial"/>
                <a:cs typeface="Arial"/>
              </a:rPr>
              <a:t>qualisque</a:t>
            </a:r>
            <a:r>
              <a:rPr sz="1100" spc="-4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Arial"/>
                <a:cs typeface="Arial"/>
              </a:rPr>
              <a:t>moderatius </a:t>
            </a:r>
            <a:r>
              <a:rPr sz="1100" spc="-60" dirty="0">
                <a:solidFill>
                  <a:srgbClr val="231F20"/>
                </a:solidFill>
                <a:latin typeface="Arial"/>
                <a:cs typeface="Arial"/>
              </a:rPr>
              <a:t>per</a:t>
            </a:r>
            <a:r>
              <a:rPr sz="1100" spc="-9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65" dirty="0">
                <a:solidFill>
                  <a:srgbClr val="231F20"/>
                </a:solidFill>
                <a:latin typeface="Arial"/>
                <a:cs typeface="Arial"/>
              </a:rPr>
              <a:t>ad.</a:t>
            </a:r>
            <a:r>
              <a:rPr sz="1100" spc="-6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20" dirty="0">
                <a:solidFill>
                  <a:srgbClr val="231F20"/>
                </a:solidFill>
                <a:latin typeface="Arial"/>
                <a:cs typeface="Arial"/>
              </a:rPr>
              <a:t>Enim</a:t>
            </a:r>
            <a:endParaRPr sz="1100" dirty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370"/>
              </a:spcBef>
            </a:pPr>
            <a:r>
              <a:rPr sz="1100" spc="-60" dirty="0">
                <a:solidFill>
                  <a:srgbClr val="231F20"/>
                </a:solidFill>
                <a:latin typeface="Arial"/>
                <a:cs typeface="Arial"/>
              </a:rPr>
              <a:t>praesent</a:t>
            </a:r>
            <a:r>
              <a:rPr sz="1100" spc="-7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50" dirty="0">
                <a:solidFill>
                  <a:srgbClr val="231F20"/>
                </a:solidFill>
                <a:latin typeface="Arial"/>
                <a:cs typeface="Arial"/>
              </a:rPr>
              <a:t>salutandi</a:t>
            </a:r>
            <a:r>
              <a:rPr sz="1100" spc="-70" dirty="0">
                <a:solidFill>
                  <a:srgbClr val="231F20"/>
                </a:solidFill>
                <a:latin typeface="Arial"/>
                <a:cs typeface="Arial"/>
              </a:rPr>
              <a:t> ea.</a:t>
            </a:r>
            <a:r>
              <a:rPr sz="1100" spc="-5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90" dirty="0">
                <a:solidFill>
                  <a:srgbClr val="231F20"/>
                </a:solidFill>
                <a:latin typeface="Arial"/>
                <a:cs typeface="Arial"/>
              </a:rPr>
              <a:t>Ei</a:t>
            </a:r>
            <a:r>
              <a:rPr sz="1100" spc="-5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45" dirty="0">
                <a:solidFill>
                  <a:srgbClr val="231F20"/>
                </a:solidFill>
                <a:latin typeface="Arial"/>
                <a:cs typeface="Arial"/>
              </a:rPr>
              <a:t>his</a:t>
            </a:r>
            <a:r>
              <a:rPr sz="1100" spc="-7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20" dirty="0">
                <a:solidFill>
                  <a:srgbClr val="231F20"/>
                </a:solidFill>
                <a:latin typeface="Arial"/>
                <a:cs typeface="Arial"/>
              </a:rPr>
              <a:t>vidit</a:t>
            </a:r>
            <a:r>
              <a:rPr sz="1100" spc="-7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35" dirty="0">
                <a:solidFill>
                  <a:srgbClr val="231F20"/>
                </a:solidFill>
                <a:latin typeface="Arial"/>
                <a:cs typeface="Arial"/>
              </a:rPr>
              <a:t>suscipit,</a:t>
            </a:r>
            <a:r>
              <a:rPr sz="1100" spc="-4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40" dirty="0">
                <a:solidFill>
                  <a:srgbClr val="231F20"/>
                </a:solidFill>
                <a:latin typeface="Arial"/>
                <a:cs typeface="Arial"/>
              </a:rPr>
              <a:t>in</a:t>
            </a:r>
            <a:r>
              <a:rPr sz="1100" spc="-5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45" dirty="0">
                <a:solidFill>
                  <a:srgbClr val="231F20"/>
                </a:solidFill>
                <a:latin typeface="Arial"/>
                <a:cs typeface="Arial"/>
              </a:rPr>
              <a:t>his</a:t>
            </a:r>
            <a:r>
              <a:rPr sz="1100" spc="-8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80" dirty="0">
                <a:solidFill>
                  <a:srgbClr val="231F20"/>
                </a:solidFill>
                <a:latin typeface="Arial"/>
                <a:cs typeface="Arial"/>
              </a:rPr>
              <a:t>quas</a:t>
            </a:r>
            <a:r>
              <a:rPr sz="1100" spc="-6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45" dirty="0">
                <a:solidFill>
                  <a:srgbClr val="231F20"/>
                </a:solidFill>
                <a:latin typeface="Arial"/>
                <a:cs typeface="Arial"/>
              </a:rPr>
              <a:t>iuvaret.</a:t>
            </a:r>
            <a:r>
              <a:rPr sz="1100" spc="-6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50" dirty="0">
                <a:solidFill>
                  <a:srgbClr val="231F20"/>
                </a:solidFill>
                <a:latin typeface="Arial"/>
                <a:cs typeface="Arial"/>
              </a:rPr>
              <a:t>At</a:t>
            </a:r>
            <a:r>
              <a:rPr sz="1100" spc="-8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Arial"/>
                <a:cs typeface="Arial"/>
              </a:rPr>
              <a:t>dicit</a:t>
            </a:r>
            <a:r>
              <a:rPr sz="1100" spc="-7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Arial"/>
                <a:cs typeface="Arial"/>
              </a:rPr>
              <a:t>vivendo</a:t>
            </a:r>
            <a:endParaRPr sz="1100" dirty="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0190949" y="14096334"/>
            <a:ext cx="4363720" cy="42589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132715">
              <a:lnSpc>
                <a:spcPct val="117300"/>
              </a:lnSpc>
              <a:spcBef>
                <a:spcPts val="100"/>
              </a:spcBef>
            </a:pPr>
            <a:r>
              <a:rPr sz="1100" spc="-50" dirty="0">
                <a:solidFill>
                  <a:srgbClr val="231F20"/>
                </a:solidFill>
                <a:latin typeface="Arial"/>
                <a:cs typeface="Arial"/>
              </a:rPr>
              <a:t>At</a:t>
            </a:r>
            <a:r>
              <a:rPr sz="1100" spc="-9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Arial"/>
                <a:cs typeface="Arial"/>
              </a:rPr>
              <a:t>dicit</a:t>
            </a:r>
            <a:r>
              <a:rPr sz="1100" spc="-8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65" dirty="0">
                <a:solidFill>
                  <a:srgbClr val="231F20"/>
                </a:solidFill>
                <a:latin typeface="Arial"/>
                <a:cs typeface="Arial"/>
              </a:rPr>
              <a:t>vivendo</a:t>
            </a:r>
            <a:r>
              <a:rPr sz="1100" spc="-10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75" dirty="0">
                <a:solidFill>
                  <a:srgbClr val="231F20"/>
                </a:solidFill>
                <a:latin typeface="Arial"/>
                <a:cs typeface="Arial"/>
              </a:rPr>
              <a:t>eam.</a:t>
            </a:r>
            <a:r>
              <a:rPr sz="1100" spc="-6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70" dirty="0">
                <a:solidFill>
                  <a:srgbClr val="231F20"/>
                </a:solidFill>
                <a:latin typeface="Arial"/>
                <a:cs typeface="Arial"/>
              </a:rPr>
              <a:t>Est </a:t>
            </a:r>
            <a:r>
              <a:rPr sz="1100" spc="-85" dirty="0">
                <a:solidFill>
                  <a:srgbClr val="231F20"/>
                </a:solidFill>
                <a:latin typeface="Arial"/>
                <a:cs typeface="Arial"/>
              </a:rPr>
              <a:t>an</a:t>
            </a:r>
            <a:r>
              <a:rPr sz="1100" spc="-8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75" dirty="0">
                <a:solidFill>
                  <a:srgbClr val="231F20"/>
                </a:solidFill>
                <a:latin typeface="Arial"/>
                <a:cs typeface="Arial"/>
              </a:rPr>
              <a:t>case</a:t>
            </a:r>
            <a:r>
              <a:rPr sz="1100" spc="-6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30" dirty="0">
                <a:solidFill>
                  <a:srgbClr val="231F20"/>
                </a:solidFill>
                <a:latin typeface="Arial"/>
                <a:cs typeface="Arial"/>
              </a:rPr>
              <a:t>libris,</a:t>
            </a:r>
            <a:r>
              <a:rPr sz="1100" spc="-5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Arial"/>
                <a:cs typeface="Arial"/>
              </a:rPr>
              <a:t>ut</a:t>
            </a:r>
            <a:r>
              <a:rPr sz="1100" spc="-7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50" dirty="0">
                <a:solidFill>
                  <a:srgbClr val="231F20"/>
                </a:solidFill>
                <a:latin typeface="Arial"/>
                <a:cs typeface="Arial"/>
              </a:rPr>
              <a:t>utinam</a:t>
            </a:r>
            <a:r>
              <a:rPr sz="1100" spc="-7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30" dirty="0">
                <a:solidFill>
                  <a:srgbClr val="231F20"/>
                </a:solidFill>
                <a:latin typeface="Arial"/>
                <a:cs typeface="Arial"/>
              </a:rPr>
              <a:t>officiis</a:t>
            </a:r>
            <a:r>
              <a:rPr sz="1100" spc="-7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55" dirty="0">
                <a:solidFill>
                  <a:srgbClr val="231F20"/>
                </a:solidFill>
                <a:latin typeface="Arial"/>
                <a:cs typeface="Arial"/>
              </a:rPr>
              <a:t>nec.</a:t>
            </a:r>
            <a:r>
              <a:rPr sz="1100" spc="-7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40" dirty="0">
                <a:solidFill>
                  <a:srgbClr val="231F20"/>
                </a:solidFill>
                <a:latin typeface="Arial"/>
                <a:cs typeface="Arial"/>
              </a:rPr>
              <a:t>Sit</a:t>
            </a:r>
            <a:r>
              <a:rPr sz="1100" spc="-9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60" dirty="0">
                <a:solidFill>
                  <a:srgbClr val="231F20"/>
                </a:solidFill>
                <a:latin typeface="Arial"/>
                <a:cs typeface="Arial"/>
              </a:rPr>
              <a:t>cu</a:t>
            </a:r>
            <a:r>
              <a:rPr sz="1100" spc="-8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Arial"/>
                <a:cs typeface="Arial"/>
              </a:rPr>
              <a:t>delectus </a:t>
            </a:r>
            <a:r>
              <a:rPr sz="1100" spc="-50" dirty="0">
                <a:solidFill>
                  <a:srgbClr val="231F20"/>
                </a:solidFill>
                <a:latin typeface="Arial"/>
                <a:cs typeface="Arial"/>
              </a:rPr>
              <a:t>voluptatum</a:t>
            </a:r>
            <a:r>
              <a:rPr sz="1100" spc="-3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45" dirty="0">
                <a:solidFill>
                  <a:srgbClr val="231F20"/>
                </a:solidFill>
                <a:latin typeface="Arial"/>
                <a:cs typeface="Arial"/>
              </a:rPr>
              <a:t>voluptatibus,</a:t>
            </a:r>
            <a:r>
              <a:rPr sz="1100" spc="-5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60" dirty="0">
                <a:solidFill>
                  <a:srgbClr val="231F20"/>
                </a:solidFill>
                <a:latin typeface="Arial"/>
                <a:cs typeface="Arial"/>
              </a:rPr>
              <a:t>choro</a:t>
            </a:r>
            <a:r>
              <a:rPr sz="1100" spc="-7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80" dirty="0">
                <a:solidFill>
                  <a:srgbClr val="231F20"/>
                </a:solidFill>
                <a:latin typeface="Arial"/>
                <a:cs typeface="Arial"/>
              </a:rPr>
              <a:t>causae</a:t>
            </a:r>
            <a:r>
              <a:rPr sz="1100" spc="-3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Arial"/>
                <a:cs typeface="Arial"/>
              </a:rPr>
              <a:t>platone.</a:t>
            </a:r>
            <a:endParaRPr sz="1100">
              <a:latin typeface="Arial"/>
              <a:cs typeface="Arial"/>
            </a:endParaRPr>
          </a:p>
          <a:p>
            <a:pPr marL="12700" marR="5080">
              <a:lnSpc>
                <a:spcPct val="117300"/>
              </a:lnSpc>
              <a:spcBef>
                <a:spcPts val="409"/>
              </a:spcBef>
            </a:pPr>
            <a:r>
              <a:rPr sz="1100" spc="-100" dirty="0">
                <a:solidFill>
                  <a:srgbClr val="231F20"/>
                </a:solidFill>
                <a:latin typeface="Arial"/>
                <a:cs typeface="Arial"/>
              </a:rPr>
              <a:t>Vel</a:t>
            </a:r>
            <a:r>
              <a:rPr sz="1100" spc="-6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50" dirty="0">
                <a:solidFill>
                  <a:srgbClr val="231F20"/>
                </a:solidFill>
                <a:latin typeface="Arial"/>
                <a:cs typeface="Arial"/>
              </a:rPr>
              <a:t>ei</a:t>
            </a:r>
            <a:r>
              <a:rPr sz="1100" spc="-3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50" dirty="0">
                <a:solidFill>
                  <a:srgbClr val="231F20"/>
                </a:solidFill>
                <a:latin typeface="Arial"/>
                <a:cs typeface="Arial"/>
              </a:rPr>
              <a:t>ignota</a:t>
            </a:r>
            <a:r>
              <a:rPr sz="1100" spc="-4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60" dirty="0">
                <a:solidFill>
                  <a:srgbClr val="231F20"/>
                </a:solidFill>
                <a:latin typeface="Arial"/>
                <a:cs typeface="Arial"/>
              </a:rPr>
              <a:t>nominavi,</a:t>
            </a:r>
            <a:r>
              <a:rPr sz="1100" spc="-4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65" dirty="0">
                <a:solidFill>
                  <a:srgbClr val="231F20"/>
                </a:solidFill>
                <a:latin typeface="Arial"/>
                <a:cs typeface="Arial"/>
              </a:rPr>
              <a:t>antiopam</a:t>
            </a:r>
            <a:r>
              <a:rPr sz="1100" spc="-4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70" dirty="0">
                <a:solidFill>
                  <a:srgbClr val="231F20"/>
                </a:solidFill>
                <a:latin typeface="Arial"/>
                <a:cs typeface="Arial"/>
              </a:rPr>
              <a:t>adolescens</a:t>
            </a:r>
            <a:r>
              <a:rPr sz="1100" spc="-5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40" dirty="0">
                <a:solidFill>
                  <a:srgbClr val="231F20"/>
                </a:solidFill>
                <a:latin typeface="Arial"/>
                <a:cs typeface="Arial"/>
              </a:rPr>
              <a:t>id</a:t>
            </a:r>
            <a:r>
              <a:rPr sz="1100" spc="-45" dirty="0">
                <a:solidFill>
                  <a:srgbClr val="231F20"/>
                </a:solidFill>
                <a:latin typeface="Arial"/>
                <a:cs typeface="Arial"/>
              </a:rPr>
              <a:t> vim, </a:t>
            </a:r>
            <a:r>
              <a:rPr sz="1100" spc="-75" dirty="0">
                <a:solidFill>
                  <a:srgbClr val="231F20"/>
                </a:solidFill>
                <a:latin typeface="Arial"/>
                <a:cs typeface="Arial"/>
              </a:rPr>
              <a:t>accusamus</a:t>
            </a:r>
            <a:r>
              <a:rPr sz="1100" spc="-6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45" dirty="0">
                <a:solidFill>
                  <a:srgbClr val="231F20"/>
                </a:solidFill>
                <a:latin typeface="Arial"/>
                <a:cs typeface="Arial"/>
              </a:rPr>
              <a:t>vituperata</a:t>
            </a:r>
            <a:r>
              <a:rPr sz="1100" spc="-5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25" dirty="0">
                <a:solidFill>
                  <a:srgbClr val="231F20"/>
                </a:solidFill>
                <a:latin typeface="Arial"/>
                <a:cs typeface="Arial"/>
              </a:rPr>
              <a:t>te </a:t>
            </a:r>
            <a:r>
              <a:rPr sz="1100" spc="-55" dirty="0">
                <a:solidFill>
                  <a:srgbClr val="231F20"/>
                </a:solidFill>
                <a:latin typeface="Arial"/>
                <a:cs typeface="Arial"/>
              </a:rPr>
              <a:t>mei.</a:t>
            </a:r>
            <a:r>
              <a:rPr sz="1100" spc="-6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50" dirty="0">
                <a:solidFill>
                  <a:srgbClr val="231F20"/>
                </a:solidFill>
                <a:latin typeface="Arial"/>
                <a:cs typeface="Arial"/>
              </a:rPr>
              <a:t>At</a:t>
            </a:r>
            <a:r>
              <a:rPr sz="1100" spc="-5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60" dirty="0">
                <a:solidFill>
                  <a:srgbClr val="231F20"/>
                </a:solidFill>
                <a:latin typeface="Arial"/>
                <a:cs typeface="Arial"/>
              </a:rPr>
              <a:t>pro</a:t>
            </a:r>
            <a:r>
              <a:rPr sz="1100" spc="-65" dirty="0">
                <a:solidFill>
                  <a:srgbClr val="231F20"/>
                </a:solidFill>
                <a:latin typeface="Arial"/>
                <a:cs typeface="Arial"/>
              </a:rPr>
              <a:t> lorem </a:t>
            </a:r>
            <a:r>
              <a:rPr sz="1100" spc="-50" dirty="0">
                <a:solidFill>
                  <a:srgbClr val="231F20"/>
                </a:solidFill>
                <a:latin typeface="Arial"/>
                <a:cs typeface="Arial"/>
              </a:rPr>
              <a:t>eleifend,</a:t>
            </a:r>
            <a:r>
              <a:rPr sz="1100" spc="-6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60" dirty="0">
                <a:solidFill>
                  <a:srgbClr val="231F20"/>
                </a:solidFill>
                <a:latin typeface="Arial"/>
                <a:cs typeface="Arial"/>
              </a:rPr>
              <a:t>dolores </a:t>
            </a:r>
            <a:r>
              <a:rPr sz="1100" spc="-70" dirty="0">
                <a:solidFill>
                  <a:srgbClr val="231F20"/>
                </a:solidFill>
                <a:latin typeface="Arial"/>
                <a:cs typeface="Arial"/>
              </a:rPr>
              <a:t>argumentum</a:t>
            </a:r>
            <a:r>
              <a:rPr sz="1100" spc="-4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60" dirty="0">
                <a:solidFill>
                  <a:srgbClr val="231F20"/>
                </a:solidFill>
                <a:latin typeface="Arial"/>
                <a:cs typeface="Arial"/>
              </a:rPr>
              <a:t>reprimique</a:t>
            </a:r>
            <a:r>
              <a:rPr sz="1100" spc="-5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45" dirty="0">
                <a:solidFill>
                  <a:srgbClr val="231F20"/>
                </a:solidFill>
                <a:latin typeface="Arial"/>
                <a:cs typeface="Arial"/>
              </a:rPr>
              <a:t>his</a:t>
            </a:r>
            <a:r>
              <a:rPr sz="1100" spc="-7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25" dirty="0">
                <a:solidFill>
                  <a:srgbClr val="231F20"/>
                </a:solidFill>
                <a:latin typeface="Arial"/>
                <a:cs typeface="Arial"/>
              </a:rPr>
              <a:t>et,</a:t>
            </a:r>
            <a:r>
              <a:rPr sz="1100" spc="-6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75" dirty="0">
                <a:solidFill>
                  <a:srgbClr val="231F20"/>
                </a:solidFill>
                <a:latin typeface="Arial"/>
                <a:cs typeface="Arial"/>
              </a:rPr>
              <a:t>cum</a:t>
            </a:r>
            <a:r>
              <a:rPr sz="1100" spc="-5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Arial"/>
                <a:cs typeface="Arial"/>
              </a:rPr>
              <a:t>audire </a:t>
            </a:r>
            <a:r>
              <a:rPr sz="1100" spc="-55" dirty="0">
                <a:solidFill>
                  <a:srgbClr val="231F20"/>
                </a:solidFill>
                <a:latin typeface="Arial"/>
                <a:cs typeface="Arial"/>
              </a:rPr>
              <a:t>assueverit</a:t>
            </a:r>
            <a:r>
              <a:rPr sz="1100" spc="-8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40" dirty="0">
                <a:solidFill>
                  <a:srgbClr val="231F20"/>
                </a:solidFill>
                <a:latin typeface="Arial"/>
                <a:cs typeface="Arial"/>
              </a:rPr>
              <a:t>cu.</a:t>
            </a:r>
            <a:r>
              <a:rPr sz="1100" spc="-5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130" dirty="0">
                <a:solidFill>
                  <a:srgbClr val="231F20"/>
                </a:solidFill>
                <a:latin typeface="Arial"/>
                <a:cs typeface="Arial"/>
              </a:rPr>
              <a:t>Eu</a:t>
            </a:r>
            <a:r>
              <a:rPr sz="1100" spc="-75" dirty="0">
                <a:solidFill>
                  <a:srgbClr val="231F20"/>
                </a:solidFill>
                <a:latin typeface="Arial"/>
                <a:cs typeface="Arial"/>
              </a:rPr>
              <a:t> cum</a:t>
            </a:r>
            <a:r>
              <a:rPr sz="1100" spc="-5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60" dirty="0">
                <a:solidFill>
                  <a:srgbClr val="231F20"/>
                </a:solidFill>
                <a:latin typeface="Arial"/>
                <a:cs typeface="Arial"/>
              </a:rPr>
              <a:t>timeam</a:t>
            </a:r>
            <a:r>
              <a:rPr sz="1100" spc="-45" dirty="0">
                <a:solidFill>
                  <a:srgbClr val="231F20"/>
                </a:solidFill>
                <a:latin typeface="Arial"/>
                <a:cs typeface="Arial"/>
              </a:rPr>
              <a:t> perfecto.</a:t>
            </a:r>
            <a:r>
              <a:rPr sz="1100" spc="-5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90" dirty="0">
                <a:solidFill>
                  <a:srgbClr val="231F20"/>
                </a:solidFill>
                <a:latin typeface="Arial"/>
                <a:cs typeface="Arial"/>
              </a:rPr>
              <a:t>Pro</a:t>
            </a:r>
            <a:r>
              <a:rPr sz="1100" spc="-7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35" dirty="0">
                <a:solidFill>
                  <a:srgbClr val="231F20"/>
                </a:solidFill>
                <a:latin typeface="Arial"/>
                <a:cs typeface="Arial"/>
              </a:rPr>
              <a:t>nihil</a:t>
            </a:r>
            <a:r>
              <a:rPr sz="1100" spc="-5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75" dirty="0">
                <a:solidFill>
                  <a:srgbClr val="231F20"/>
                </a:solidFill>
                <a:latin typeface="Arial"/>
                <a:cs typeface="Arial"/>
              </a:rPr>
              <a:t>accommodare</a:t>
            </a:r>
            <a:r>
              <a:rPr sz="1100" spc="-6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25" dirty="0">
                <a:solidFill>
                  <a:srgbClr val="231F20"/>
                </a:solidFill>
                <a:latin typeface="Arial"/>
                <a:cs typeface="Arial"/>
              </a:rPr>
              <a:t>in,</a:t>
            </a:r>
            <a:r>
              <a:rPr sz="1100" spc="-5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60" dirty="0">
                <a:solidFill>
                  <a:srgbClr val="231F20"/>
                </a:solidFill>
                <a:latin typeface="Arial"/>
                <a:cs typeface="Arial"/>
              </a:rPr>
              <a:t>per</a:t>
            </a:r>
            <a:r>
              <a:rPr sz="1100" spc="-7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80" dirty="0">
                <a:solidFill>
                  <a:srgbClr val="231F20"/>
                </a:solidFill>
                <a:latin typeface="Arial"/>
                <a:cs typeface="Arial"/>
              </a:rPr>
              <a:t>ne</a:t>
            </a:r>
            <a:r>
              <a:rPr sz="1100" spc="-8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Arial"/>
                <a:cs typeface="Arial"/>
              </a:rPr>
              <a:t>dolor </a:t>
            </a:r>
            <a:r>
              <a:rPr sz="1100" spc="-70" dirty="0">
                <a:solidFill>
                  <a:srgbClr val="231F20"/>
                </a:solidFill>
                <a:latin typeface="Arial"/>
                <a:cs typeface="Arial"/>
              </a:rPr>
              <a:t>graeco</a:t>
            </a:r>
            <a:r>
              <a:rPr sz="1100" spc="-8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40" dirty="0">
                <a:solidFill>
                  <a:srgbClr val="231F20"/>
                </a:solidFill>
                <a:latin typeface="Arial"/>
                <a:cs typeface="Arial"/>
              </a:rPr>
              <a:t>offendit.</a:t>
            </a:r>
            <a:r>
              <a:rPr sz="1100" spc="-3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114" dirty="0">
                <a:solidFill>
                  <a:srgbClr val="231F20"/>
                </a:solidFill>
                <a:latin typeface="Arial"/>
                <a:cs typeface="Arial"/>
              </a:rPr>
              <a:t>Cum</a:t>
            </a:r>
            <a:r>
              <a:rPr sz="1100" spc="-3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80" dirty="0">
                <a:solidFill>
                  <a:srgbClr val="231F20"/>
                </a:solidFill>
                <a:latin typeface="Arial"/>
                <a:cs typeface="Arial"/>
              </a:rPr>
              <a:t>ne</a:t>
            </a:r>
            <a:r>
              <a:rPr sz="1100" spc="-65" dirty="0">
                <a:solidFill>
                  <a:srgbClr val="231F20"/>
                </a:solidFill>
                <a:latin typeface="Arial"/>
                <a:cs typeface="Arial"/>
              </a:rPr>
              <a:t> docendi</a:t>
            </a:r>
            <a:r>
              <a:rPr sz="1100" spc="-3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55" dirty="0">
                <a:solidFill>
                  <a:srgbClr val="231F20"/>
                </a:solidFill>
                <a:latin typeface="Arial"/>
                <a:cs typeface="Arial"/>
              </a:rPr>
              <a:t>abhorreant, </a:t>
            </a:r>
            <a:r>
              <a:rPr sz="1100" spc="-70" dirty="0">
                <a:solidFill>
                  <a:srgbClr val="231F20"/>
                </a:solidFill>
                <a:latin typeface="Arial"/>
                <a:cs typeface="Arial"/>
              </a:rPr>
              <a:t>expetenda</a:t>
            </a:r>
            <a:r>
              <a:rPr sz="1100" spc="-6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65" dirty="0">
                <a:solidFill>
                  <a:srgbClr val="231F20"/>
                </a:solidFill>
                <a:latin typeface="Arial"/>
                <a:cs typeface="Arial"/>
              </a:rPr>
              <a:t>qualisque</a:t>
            </a:r>
            <a:r>
              <a:rPr sz="1100" spc="-4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Arial"/>
                <a:cs typeface="Arial"/>
              </a:rPr>
              <a:t>moderatius </a:t>
            </a:r>
            <a:r>
              <a:rPr sz="1100" spc="-60" dirty="0">
                <a:solidFill>
                  <a:srgbClr val="231F20"/>
                </a:solidFill>
                <a:latin typeface="Arial"/>
                <a:cs typeface="Arial"/>
              </a:rPr>
              <a:t>per</a:t>
            </a:r>
            <a:r>
              <a:rPr sz="1100" spc="-9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65" dirty="0">
                <a:solidFill>
                  <a:srgbClr val="231F20"/>
                </a:solidFill>
                <a:latin typeface="Arial"/>
                <a:cs typeface="Arial"/>
              </a:rPr>
              <a:t>ad.</a:t>
            </a:r>
            <a:r>
              <a:rPr sz="1100" spc="-6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20" dirty="0">
                <a:solidFill>
                  <a:srgbClr val="231F20"/>
                </a:solidFill>
                <a:latin typeface="Arial"/>
                <a:cs typeface="Arial"/>
              </a:rPr>
              <a:t>Enim</a:t>
            </a:r>
            <a:endParaRPr sz="1100">
              <a:latin typeface="Arial"/>
              <a:cs typeface="Arial"/>
            </a:endParaRPr>
          </a:p>
          <a:p>
            <a:pPr marL="12700" marR="50800">
              <a:lnSpc>
                <a:spcPct val="117300"/>
              </a:lnSpc>
              <a:spcBef>
                <a:spcPts val="409"/>
              </a:spcBef>
            </a:pPr>
            <a:r>
              <a:rPr sz="1100" spc="-10" dirty="0">
                <a:solidFill>
                  <a:srgbClr val="231F20"/>
                </a:solidFill>
                <a:latin typeface="Arial"/>
                <a:cs typeface="Arial"/>
              </a:rPr>
              <a:t>In</a:t>
            </a:r>
            <a:r>
              <a:rPr sz="1100" spc="-4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30" dirty="0">
                <a:solidFill>
                  <a:srgbClr val="231F20"/>
                </a:solidFill>
                <a:latin typeface="Arial"/>
                <a:cs typeface="Arial"/>
              </a:rPr>
              <a:t>pri</a:t>
            </a:r>
            <a:r>
              <a:rPr sz="1100" spc="-4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55" dirty="0">
                <a:solidFill>
                  <a:srgbClr val="231F20"/>
                </a:solidFill>
                <a:latin typeface="Arial"/>
                <a:cs typeface="Arial"/>
              </a:rPr>
              <a:t>urbanitas</a:t>
            </a:r>
            <a:r>
              <a:rPr sz="1100" spc="-8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40" dirty="0">
                <a:solidFill>
                  <a:srgbClr val="231F20"/>
                </a:solidFill>
                <a:latin typeface="Arial"/>
                <a:cs typeface="Arial"/>
              </a:rPr>
              <a:t>efficiendi, </a:t>
            </a:r>
            <a:r>
              <a:rPr sz="1100" spc="-50" dirty="0">
                <a:solidFill>
                  <a:srgbClr val="231F20"/>
                </a:solidFill>
                <a:latin typeface="Arial"/>
                <a:cs typeface="Arial"/>
              </a:rPr>
              <a:t>ius</a:t>
            </a:r>
            <a:r>
              <a:rPr sz="1100" spc="-5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60" dirty="0">
                <a:solidFill>
                  <a:srgbClr val="231F20"/>
                </a:solidFill>
                <a:latin typeface="Arial"/>
                <a:cs typeface="Arial"/>
              </a:rPr>
              <a:t>praesent</a:t>
            </a:r>
            <a:r>
              <a:rPr sz="1100" spc="-7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50" dirty="0">
                <a:solidFill>
                  <a:srgbClr val="231F20"/>
                </a:solidFill>
                <a:latin typeface="Arial"/>
                <a:cs typeface="Arial"/>
              </a:rPr>
              <a:t>salutandi</a:t>
            </a:r>
            <a:r>
              <a:rPr sz="1100" spc="-6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70" dirty="0">
                <a:solidFill>
                  <a:srgbClr val="231F20"/>
                </a:solidFill>
                <a:latin typeface="Arial"/>
                <a:cs typeface="Arial"/>
              </a:rPr>
              <a:t>ea.</a:t>
            </a:r>
            <a:r>
              <a:rPr sz="1100" spc="-4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90" dirty="0">
                <a:solidFill>
                  <a:srgbClr val="231F20"/>
                </a:solidFill>
                <a:latin typeface="Arial"/>
                <a:cs typeface="Arial"/>
              </a:rPr>
              <a:t>Ei</a:t>
            </a:r>
            <a:r>
              <a:rPr sz="1100" spc="-45" dirty="0">
                <a:solidFill>
                  <a:srgbClr val="231F20"/>
                </a:solidFill>
                <a:latin typeface="Arial"/>
                <a:cs typeface="Arial"/>
              </a:rPr>
              <a:t> his</a:t>
            </a:r>
            <a:r>
              <a:rPr sz="1100" spc="-6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20" dirty="0">
                <a:solidFill>
                  <a:srgbClr val="231F20"/>
                </a:solidFill>
                <a:latin typeface="Arial"/>
                <a:cs typeface="Arial"/>
              </a:rPr>
              <a:t>vidit</a:t>
            </a:r>
            <a:r>
              <a:rPr sz="1100" spc="-7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35" dirty="0">
                <a:solidFill>
                  <a:srgbClr val="231F20"/>
                </a:solidFill>
                <a:latin typeface="Arial"/>
                <a:cs typeface="Arial"/>
              </a:rPr>
              <a:t>suscipit,</a:t>
            </a:r>
            <a:r>
              <a:rPr sz="1100" spc="-40" dirty="0">
                <a:solidFill>
                  <a:srgbClr val="231F20"/>
                </a:solidFill>
                <a:latin typeface="Arial"/>
                <a:cs typeface="Arial"/>
              </a:rPr>
              <a:t> in</a:t>
            </a:r>
            <a:r>
              <a:rPr sz="1100" spc="-4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25" dirty="0">
                <a:solidFill>
                  <a:srgbClr val="231F20"/>
                </a:solidFill>
                <a:latin typeface="Arial"/>
                <a:cs typeface="Arial"/>
              </a:rPr>
              <a:t>his </a:t>
            </a:r>
            <a:r>
              <a:rPr sz="1100" spc="-80" dirty="0">
                <a:solidFill>
                  <a:srgbClr val="231F20"/>
                </a:solidFill>
                <a:latin typeface="Arial"/>
                <a:cs typeface="Arial"/>
              </a:rPr>
              <a:t>quas</a:t>
            </a:r>
            <a:r>
              <a:rPr sz="1100" spc="-6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45" dirty="0">
                <a:solidFill>
                  <a:srgbClr val="231F20"/>
                </a:solidFill>
                <a:latin typeface="Arial"/>
                <a:cs typeface="Arial"/>
              </a:rPr>
              <a:t>iuvaret.</a:t>
            </a:r>
            <a:r>
              <a:rPr sz="1100" spc="-7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50" dirty="0">
                <a:solidFill>
                  <a:srgbClr val="231F20"/>
                </a:solidFill>
                <a:latin typeface="Arial"/>
                <a:cs typeface="Arial"/>
              </a:rPr>
              <a:t>At</a:t>
            </a:r>
            <a:r>
              <a:rPr sz="1100" spc="-9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Arial"/>
                <a:cs typeface="Arial"/>
              </a:rPr>
              <a:t>dicit</a:t>
            </a:r>
            <a:r>
              <a:rPr sz="1100" spc="-7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65" dirty="0">
                <a:solidFill>
                  <a:srgbClr val="231F20"/>
                </a:solidFill>
                <a:latin typeface="Arial"/>
                <a:cs typeface="Arial"/>
              </a:rPr>
              <a:t>vivendo</a:t>
            </a:r>
            <a:r>
              <a:rPr sz="1100" spc="-10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75" dirty="0">
                <a:solidFill>
                  <a:srgbClr val="231F20"/>
                </a:solidFill>
                <a:latin typeface="Arial"/>
                <a:cs typeface="Arial"/>
              </a:rPr>
              <a:t>eam.</a:t>
            </a:r>
            <a:r>
              <a:rPr sz="1100" spc="-5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70" dirty="0">
                <a:solidFill>
                  <a:srgbClr val="231F20"/>
                </a:solidFill>
                <a:latin typeface="Arial"/>
                <a:cs typeface="Arial"/>
              </a:rPr>
              <a:t>Est </a:t>
            </a:r>
            <a:r>
              <a:rPr sz="1100" spc="-85" dirty="0">
                <a:solidFill>
                  <a:srgbClr val="231F20"/>
                </a:solidFill>
                <a:latin typeface="Arial"/>
                <a:cs typeface="Arial"/>
              </a:rPr>
              <a:t>an</a:t>
            </a:r>
            <a:r>
              <a:rPr sz="1100" spc="-75" dirty="0">
                <a:solidFill>
                  <a:srgbClr val="231F20"/>
                </a:solidFill>
                <a:latin typeface="Arial"/>
                <a:cs typeface="Arial"/>
              </a:rPr>
              <a:t> case</a:t>
            </a:r>
            <a:r>
              <a:rPr sz="1100" spc="-6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30" dirty="0">
                <a:solidFill>
                  <a:srgbClr val="231F20"/>
                </a:solidFill>
                <a:latin typeface="Arial"/>
                <a:cs typeface="Arial"/>
              </a:rPr>
              <a:t>libris,</a:t>
            </a:r>
            <a:r>
              <a:rPr sz="1100" spc="-5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Arial"/>
                <a:cs typeface="Arial"/>
              </a:rPr>
              <a:t>ut</a:t>
            </a:r>
            <a:r>
              <a:rPr sz="1100" spc="-6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50" dirty="0">
                <a:solidFill>
                  <a:srgbClr val="231F20"/>
                </a:solidFill>
                <a:latin typeface="Arial"/>
                <a:cs typeface="Arial"/>
              </a:rPr>
              <a:t>utinam</a:t>
            </a:r>
            <a:r>
              <a:rPr sz="1100" spc="-7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30" dirty="0">
                <a:solidFill>
                  <a:srgbClr val="231F20"/>
                </a:solidFill>
                <a:latin typeface="Arial"/>
                <a:cs typeface="Arial"/>
              </a:rPr>
              <a:t>officiis</a:t>
            </a:r>
            <a:r>
              <a:rPr sz="1100" spc="-6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55" dirty="0">
                <a:solidFill>
                  <a:srgbClr val="231F20"/>
                </a:solidFill>
                <a:latin typeface="Arial"/>
                <a:cs typeface="Arial"/>
              </a:rPr>
              <a:t>nec.</a:t>
            </a:r>
            <a:r>
              <a:rPr sz="1100" spc="-7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25" dirty="0">
                <a:solidFill>
                  <a:srgbClr val="231F20"/>
                </a:solidFill>
                <a:latin typeface="Arial"/>
                <a:cs typeface="Arial"/>
              </a:rPr>
              <a:t>Sit </a:t>
            </a:r>
            <a:r>
              <a:rPr sz="1100" spc="-60" dirty="0">
                <a:solidFill>
                  <a:srgbClr val="231F20"/>
                </a:solidFill>
                <a:latin typeface="Arial"/>
                <a:cs typeface="Arial"/>
              </a:rPr>
              <a:t>cu </a:t>
            </a:r>
            <a:r>
              <a:rPr sz="1100" spc="-50" dirty="0">
                <a:solidFill>
                  <a:srgbClr val="231F20"/>
                </a:solidFill>
                <a:latin typeface="Arial"/>
                <a:cs typeface="Arial"/>
              </a:rPr>
              <a:t>delectus</a:t>
            </a:r>
            <a:r>
              <a:rPr sz="1100" spc="-6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50" dirty="0">
                <a:solidFill>
                  <a:srgbClr val="231F20"/>
                </a:solidFill>
                <a:latin typeface="Arial"/>
                <a:cs typeface="Arial"/>
              </a:rPr>
              <a:t>voluptatum </a:t>
            </a:r>
            <a:r>
              <a:rPr sz="1100" spc="-45" dirty="0">
                <a:solidFill>
                  <a:srgbClr val="231F20"/>
                </a:solidFill>
                <a:latin typeface="Arial"/>
                <a:cs typeface="Arial"/>
              </a:rPr>
              <a:t>voluptatibus,</a:t>
            </a:r>
            <a:r>
              <a:rPr sz="1100" spc="-60" dirty="0">
                <a:solidFill>
                  <a:srgbClr val="231F20"/>
                </a:solidFill>
                <a:latin typeface="Arial"/>
                <a:cs typeface="Arial"/>
              </a:rPr>
              <a:t> choro</a:t>
            </a:r>
            <a:r>
              <a:rPr sz="1100" spc="-8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80" dirty="0">
                <a:solidFill>
                  <a:srgbClr val="231F20"/>
                </a:solidFill>
                <a:latin typeface="Arial"/>
                <a:cs typeface="Arial"/>
              </a:rPr>
              <a:t>causae</a:t>
            </a:r>
            <a:r>
              <a:rPr sz="1100" spc="-4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60" dirty="0">
                <a:solidFill>
                  <a:srgbClr val="231F20"/>
                </a:solidFill>
                <a:latin typeface="Arial"/>
                <a:cs typeface="Arial"/>
              </a:rPr>
              <a:t>platonem</a:t>
            </a:r>
            <a:r>
              <a:rPr sz="1100" spc="-4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85" dirty="0">
                <a:solidFill>
                  <a:srgbClr val="231F20"/>
                </a:solidFill>
                <a:latin typeface="Arial"/>
                <a:cs typeface="Arial"/>
              </a:rPr>
              <a:t>an</a:t>
            </a:r>
            <a:r>
              <a:rPr sz="1100" spc="-6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45" dirty="0">
                <a:solidFill>
                  <a:srgbClr val="231F20"/>
                </a:solidFill>
                <a:latin typeface="Arial"/>
                <a:cs typeface="Arial"/>
              </a:rPr>
              <a:t>qui.</a:t>
            </a:r>
            <a:r>
              <a:rPr sz="1100" spc="-3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25" dirty="0">
                <a:solidFill>
                  <a:srgbClr val="231F20"/>
                </a:solidFill>
                <a:latin typeface="Arial"/>
                <a:cs typeface="Arial"/>
              </a:rPr>
              <a:t>praesent </a:t>
            </a:r>
            <a:r>
              <a:rPr sz="1100" spc="-50" dirty="0">
                <a:solidFill>
                  <a:srgbClr val="231F20"/>
                </a:solidFill>
                <a:latin typeface="Arial"/>
                <a:cs typeface="Arial"/>
              </a:rPr>
              <a:t>salutandi</a:t>
            </a:r>
            <a:r>
              <a:rPr sz="1100" spc="-7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70" dirty="0">
                <a:solidFill>
                  <a:srgbClr val="231F20"/>
                </a:solidFill>
                <a:latin typeface="Arial"/>
                <a:cs typeface="Arial"/>
              </a:rPr>
              <a:t>ea.</a:t>
            </a:r>
            <a:r>
              <a:rPr sz="1100" spc="-5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90" dirty="0">
                <a:solidFill>
                  <a:srgbClr val="231F20"/>
                </a:solidFill>
                <a:latin typeface="Arial"/>
                <a:cs typeface="Arial"/>
              </a:rPr>
              <a:t>Ei</a:t>
            </a:r>
            <a:r>
              <a:rPr sz="1100" spc="-5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45" dirty="0">
                <a:solidFill>
                  <a:srgbClr val="231F20"/>
                </a:solidFill>
                <a:latin typeface="Arial"/>
                <a:cs typeface="Arial"/>
              </a:rPr>
              <a:t>his</a:t>
            </a:r>
            <a:r>
              <a:rPr sz="1100" spc="-7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20" dirty="0">
                <a:solidFill>
                  <a:srgbClr val="231F20"/>
                </a:solidFill>
                <a:latin typeface="Arial"/>
                <a:cs typeface="Arial"/>
              </a:rPr>
              <a:t>vidit</a:t>
            </a:r>
            <a:r>
              <a:rPr sz="1100" spc="-7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35" dirty="0">
                <a:solidFill>
                  <a:srgbClr val="231F20"/>
                </a:solidFill>
                <a:latin typeface="Arial"/>
                <a:cs typeface="Arial"/>
              </a:rPr>
              <a:t>suscipit,</a:t>
            </a:r>
            <a:r>
              <a:rPr sz="1100" spc="-5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40" dirty="0">
                <a:solidFill>
                  <a:srgbClr val="231F20"/>
                </a:solidFill>
                <a:latin typeface="Arial"/>
                <a:cs typeface="Arial"/>
              </a:rPr>
              <a:t>in</a:t>
            </a:r>
            <a:r>
              <a:rPr sz="1100" spc="-5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45" dirty="0">
                <a:solidFill>
                  <a:srgbClr val="231F20"/>
                </a:solidFill>
                <a:latin typeface="Arial"/>
                <a:cs typeface="Arial"/>
              </a:rPr>
              <a:t>his</a:t>
            </a:r>
            <a:r>
              <a:rPr sz="1100" spc="-8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80" dirty="0">
                <a:solidFill>
                  <a:srgbClr val="231F20"/>
                </a:solidFill>
                <a:latin typeface="Arial"/>
                <a:cs typeface="Arial"/>
              </a:rPr>
              <a:t>quas</a:t>
            </a:r>
            <a:r>
              <a:rPr sz="1100" spc="-6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45" dirty="0">
                <a:solidFill>
                  <a:srgbClr val="231F20"/>
                </a:solidFill>
                <a:latin typeface="Arial"/>
                <a:cs typeface="Arial"/>
              </a:rPr>
              <a:t>iuvaret.</a:t>
            </a:r>
            <a:r>
              <a:rPr sz="1100" spc="-6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50" dirty="0">
                <a:solidFill>
                  <a:srgbClr val="231F20"/>
                </a:solidFill>
                <a:latin typeface="Arial"/>
                <a:cs typeface="Arial"/>
              </a:rPr>
              <a:t>At</a:t>
            </a:r>
            <a:r>
              <a:rPr sz="1100" spc="-8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Arial"/>
                <a:cs typeface="Arial"/>
              </a:rPr>
              <a:t>dicit</a:t>
            </a:r>
            <a:r>
              <a:rPr sz="1100" spc="-7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65" dirty="0">
                <a:solidFill>
                  <a:srgbClr val="231F20"/>
                </a:solidFill>
                <a:latin typeface="Arial"/>
                <a:cs typeface="Arial"/>
              </a:rPr>
              <a:t>vivendo</a:t>
            </a:r>
            <a:r>
              <a:rPr sz="1100" spc="-9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75" dirty="0">
                <a:solidFill>
                  <a:srgbClr val="231F20"/>
                </a:solidFill>
                <a:latin typeface="Arial"/>
                <a:cs typeface="Arial"/>
              </a:rPr>
              <a:t>eam.</a:t>
            </a:r>
            <a:r>
              <a:rPr sz="1100" spc="-5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25" dirty="0">
                <a:solidFill>
                  <a:srgbClr val="231F20"/>
                </a:solidFill>
                <a:latin typeface="Arial"/>
                <a:cs typeface="Arial"/>
              </a:rPr>
              <a:t>Est </a:t>
            </a:r>
            <a:r>
              <a:rPr sz="1100" spc="-85" dirty="0">
                <a:solidFill>
                  <a:srgbClr val="231F20"/>
                </a:solidFill>
                <a:latin typeface="Arial"/>
                <a:cs typeface="Arial"/>
              </a:rPr>
              <a:t>an</a:t>
            </a:r>
            <a:r>
              <a:rPr sz="1100" spc="-75" dirty="0">
                <a:solidFill>
                  <a:srgbClr val="231F20"/>
                </a:solidFill>
                <a:latin typeface="Arial"/>
                <a:cs typeface="Arial"/>
              </a:rPr>
              <a:t> case</a:t>
            </a:r>
            <a:r>
              <a:rPr sz="1100" spc="-6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30" dirty="0">
                <a:solidFill>
                  <a:srgbClr val="231F20"/>
                </a:solidFill>
                <a:latin typeface="Arial"/>
                <a:cs typeface="Arial"/>
              </a:rPr>
              <a:t>libris,</a:t>
            </a:r>
            <a:r>
              <a:rPr sz="1100" spc="-5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Arial"/>
                <a:cs typeface="Arial"/>
              </a:rPr>
              <a:t>ut</a:t>
            </a:r>
            <a:r>
              <a:rPr sz="1100" spc="-6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50" dirty="0">
                <a:solidFill>
                  <a:srgbClr val="231F20"/>
                </a:solidFill>
                <a:latin typeface="Arial"/>
                <a:cs typeface="Arial"/>
              </a:rPr>
              <a:t>utinam</a:t>
            </a:r>
            <a:r>
              <a:rPr sz="1100" spc="-7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30" dirty="0">
                <a:solidFill>
                  <a:srgbClr val="231F20"/>
                </a:solidFill>
                <a:latin typeface="Arial"/>
                <a:cs typeface="Arial"/>
              </a:rPr>
              <a:t>officiis</a:t>
            </a:r>
            <a:r>
              <a:rPr sz="1100" spc="-6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55" dirty="0">
                <a:solidFill>
                  <a:srgbClr val="231F20"/>
                </a:solidFill>
                <a:latin typeface="Arial"/>
                <a:cs typeface="Arial"/>
              </a:rPr>
              <a:t>nec.</a:t>
            </a:r>
            <a:r>
              <a:rPr sz="1100" spc="-6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40" dirty="0">
                <a:solidFill>
                  <a:srgbClr val="231F20"/>
                </a:solidFill>
                <a:latin typeface="Arial"/>
                <a:cs typeface="Arial"/>
              </a:rPr>
              <a:t>Sit</a:t>
            </a:r>
            <a:r>
              <a:rPr sz="1100" spc="-8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60" dirty="0">
                <a:solidFill>
                  <a:srgbClr val="231F20"/>
                </a:solidFill>
                <a:latin typeface="Arial"/>
                <a:cs typeface="Arial"/>
              </a:rPr>
              <a:t>cu</a:t>
            </a:r>
            <a:r>
              <a:rPr sz="1100" spc="-7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50" dirty="0">
                <a:solidFill>
                  <a:srgbClr val="231F20"/>
                </a:solidFill>
                <a:latin typeface="Arial"/>
                <a:cs typeface="Arial"/>
              </a:rPr>
              <a:t>delectus</a:t>
            </a:r>
            <a:r>
              <a:rPr sz="1100" spc="-7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50" dirty="0">
                <a:solidFill>
                  <a:srgbClr val="231F20"/>
                </a:solidFill>
                <a:latin typeface="Arial"/>
                <a:cs typeface="Arial"/>
              </a:rPr>
              <a:t>voluptatum</a:t>
            </a:r>
            <a:r>
              <a:rPr sz="1100" spc="-6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Arial"/>
                <a:cs typeface="Arial"/>
              </a:rPr>
              <a:t>voluptatibus, </a:t>
            </a:r>
            <a:r>
              <a:rPr sz="1100" spc="-60" dirty="0">
                <a:solidFill>
                  <a:srgbClr val="231F20"/>
                </a:solidFill>
                <a:latin typeface="Arial"/>
                <a:cs typeface="Arial"/>
              </a:rPr>
              <a:t>choro</a:t>
            </a:r>
            <a:r>
              <a:rPr sz="1100" spc="-9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80" dirty="0">
                <a:solidFill>
                  <a:srgbClr val="231F20"/>
                </a:solidFill>
                <a:latin typeface="Arial"/>
                <a:cs typeface="Arial"/>
              </a:rPr>
              <a:t>causae</a:t>
            </a:r>
            <a:r>
              <a:rPr sz="1100" spc="-5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60" dirty="0">
                <a:solidFill>
                  <a:srgbClr val="231F20"/>
                </a:solidFill>
                <a:latin typeface="Arial"/>
                <a:cs typeface="Arial"/>
              </a:rPr>
              <a:t>platonem</a:t>
            </a:r>
            <a:r>
              <a:rPr sz="1100" spc="-4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85" dirty="0">
                <a:solidFill>
                  <a:srgbClr val="231F20"/>
                </a:solidFill>
                <a:latin typeface="Arial"/>
                <a:cs typeface="Arial"/>
              </a:rPr>
              <a:t>an</a:t>
            </a:r>
            <a:r>
              <a:rPr sz="1100" spc="-7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20" dirty="0">
                <a:solidFill>
                  <a:srgbClr val="231F20"/>
                </a:solidFill>
                <a:latin typeface="Arial"/>
                <a:cs typeface="Arial"/>
              </a:rPr>
              <a:t>qui.</a:t>
            </a:r>
            <a:endParaRPr sz="1100">
              <a:latin typeface="Arial"/>
              <a:cs typeface="Arial"/>
            </a:endParaRPr>
          </a:p>
          <a:p>
            <a:pPr marL="12700" marR="5080">
              <a:lnSpc>
                <a:spcPct val="117300"/>
              </a:lnSpc>
            </a:pPr>
            <a:r>
              <a:rPr sz="1100" spc="-100" dirty="0">
                <a:solidFill>
                  <a:srgbClr val="231F20"/>
                </a:solidFill>
                <a:latin typeface="Arial"/>
                <a:cs typeface="Arial"/>
              </a:rPr>
              <a:t>Vel</a:t>
            </a:r>
            <a:r>
              <a:rPr sz="1100" spc="-6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50" dirty="0">
                <a:solidFill>
                  <a:srgbClr val="231F20"/>
                </a:solidFill>
                <a:latin typeface="Arial"/>
                <a:cs typeface="Arial"/>
              </a:rPr>
              <a:t>ei</a:t>
            </a:r>
            <a:r>
              <a:rPr sz="1100" spc="-3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50" dirty="0">
                <a:solidFill>
                  <a:srgbClr val="231F20"/>
                </a:solidFill>
                <a:latin typeface="Arial"/>
                <a:cs typeface="Arial"/>
              </a:rPr>
              <a:t>ignota</a:t>
            </a:r>
            <a:r>
              <a:rPr sz="1100" spc="-4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60" dirty="0">
                <a:solidFill>
                  <a:srgbClr val="231F20"/>
                </a:solidFill>
                <a:latin typeface="Arial"/>
                <a:cs typeface="Arial"/>
              </a:rPr>
              <a:t>nominavi,</a:t>
            </a:r>
            <a:r>
              <a:rPr sz="1100" spc="-4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65" dirty="0">
                <a:solidFill>
                  <a:srgbClr val="231F20"/>
                </a:solidFill>
                <a:latin typeface="Arial"/>
                <a:cs typeface="Arial"/>
              </a:rPr>
              <a:t>antiopam</a:t>
            </a:r>
            <a:r>
              <a:rPr sz="1100" spc="-4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70" dirty="0">
                <a:solidFill>
                  <a:srgbClr val="231F20"/>
                </a:solidFill>
                <a:latin typeface="Arial"/>
                <a:cs typeface="Arial"/>
              </a:rPr>
              <a:t>adolescens</a:t>
            </a:r>
            <a:r>
              <a:rPr sz="1100" spc="-5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40" dirty="0">
                <a:solidFill>
                  <a:srgbClr val="231F20"/>
                </a:solidFill>
                <a:latin typeface="Arial"/>
                <a:cs typeface="Arial"/>
              </a:rPr>
              <a:t>id</a:t>
            </a:r>
            <a:r>
              <a:rPr sz="1100" spc="-45" dirty="0">
                <a:solidFill>
                  <a:srgbClr val="231F20"/>
                </a:solidFill>
                <a:latin typeface="Arial"/>
                <a:cs typeface="Arial"/>
              </a:rPr>
              <a:t> vim, </a:t>
            </a:r>
            <a:r>
              <a:rPr sz="1100" spc="-75" dirty="0">
                <a:solidFill>
                  <a:srgbClr val="231F20"/>
                </a:solidFill>
                <a:latin typeface="Arial"/>
                <a:cs typeface="Arial"/>
              </a:rPr>
              <a:t>accusamus</a:t>
            </a:r>
            <a:r>
              <a:rPr sz="1100" spc="-6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45" dirty="0">
                <a:solidFill>
                  <a:srgbClr val="231F20"/>
                </a:solidFill>
                <a:latin typeface="Arial"/>
                <a:cs typeface="Arial"/>
              </a:rPr>
              <a:t>vituperata</a:t>
            </a:r>
            <a:r>
              <a:rPr sz="1100" spc="-5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25" dirty="0">
                <a:solidFill>
                  <a:srgbClr val="231F20"/>
                </a:solidFill>
                <a:latin typeface="Arial"/>
                <a:cs typeface="Arial"/>
              </a:rPr>
              <a:t>te </a:t>
            </a:r>
            <a:r>
              <a:rPr sz="1100" spc="-55" dirty="0">
                <a:solidFill>
                  <a:srgbClr val="231F20"/>
                </a:solidFill>
                <a:latin typeface="Arial"/>
                <a:cs typeface="Arial"/>
              </a:rPr>
              <a:t>mei.</a:t>
            </a:r>
            <a:r>
              <a:rPr sz="1100" spc="-6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50" dirty="0">
                <a:solidFill>
                  <a:srgbClr val="231F20"/>
                </a:solidFill>
                <a:latin typeface="Arial"/>
                <a:cs typeface="Arial"/>
              </a:rPr>
              <a:t>At</a:t>
            </a:r>
            <a:r>
              <a:rPr sz="1100" spc="-5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60" dirty="0">
                <a:solidFill>
                  <a:srgbClr val="231F20"/>
                </a:solidFill>
                <a:latin typeface="Arial"/>
                <a:cs typeface="Arial"/>
              </a:rPr>
              <a:t>pro</a:t>
            </a:r>
            <a:r>
              <a:rPr sz="1100" spc="-65" dirty="0">
                <a:solidFill>
                  <a:srgbClr val="231F20"/>
                </a:solidFill>
                <a:latin typeface="Arial"/>
                <a:cs typeface="Arial"/>
              </a:rPr>
              <a:t> lorem </a:t>
            </a:r>
            <a:r>
              <a:rPr sz="1100" spc="-50" dirty="0">
                <a:solidFill>
                  <a:srgbClr val="231F20"/>
                </a:solidFill>
                <a:latin typeface="Arial"/>
                <a:cs typeface="Arial"/>
              </a:rPr>
              <a:t>eleifend,</a:t>
            </a:r>
            <a:r>
              <a:rPr sz="1100" spc="-6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60" dirty="0">
                <a:solidFill>
                  <a:srgbClr val="231F20"/>
                </a:solidFill>
                <a:latin typeface="Arial"/>
                <a:cs typeface="Arial"/>
              </a:rPr>
              <a:t>dolores </a:t>
            </a:r>
            <a:r>
              <a:rPr sz="1100" spc="-70" dirty="0">
                <a:solidFill>
                  <a:srgbClr val="231F20"/>
                </a:solidFill>
                <a:latin typeface="Arial"/>
                <a:cs typeface="Arial"/>
              </a:rPr>
              <a:t>argumentum</a:t>
            </a:r>
            <a:r>
              <a:rPr sz="1100" spc="-4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60" dirty="0">
                <a:solidFill>
                  <a:srgbClr val="231F20"/>
                </a:solidFill>
                <a:latin typeface="Arial"/>
                <a:cs typeface="Arial"/>
              </a:rPr>
              <a:t>reprimique</a:t>
            </a:r>
            <a:r>
              <a:rPr sz="1100" spc="-5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45" dirty="0">
                <a:solidFill>
                  <a:srgbClr val="231F20"/>
                </a:solidFill>
                <a:latin typeface="Arial"/>
                <a:cs typeface="Arial"/>
              </a:rPr>
              <a:t>his</a:t>
            </a:r>
            <a:r>
              <a:rPr sz="1100" spc="-7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25" dirty="0">
                <a:solidFill>
                  <a:srgbClr val="231F20"/>
                </a:solidFill>
                <a:latin typeface="Arial"/>
                <a:cs typeface="Arial"/>
              </a:rPr>
              <a:t>et,</a:t>
            </a:r>
            <a:r>
              <a:rPr sz="1100" spc="-6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75" dirty="0">
                <a:solidFill>
                  <a:srgbClr val="231F20"/>
                </a:solidFill>
                <a:latin typeface="Arial"/>
                <a:cs typeface="Arial"/>
              </a:rPr>
              <a:t>cum</a:t>
            </a:r>
            <a:r>
              <a:rPr sz="1100" spc="-5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Arial"/>
                <a:cs typeface="Arial"/>
              </a:rPr>
              <a:t>audire </a:t>
            </a:r>
            <a:r>
              <a:rPr sz="1100" spc="-55" dirty="0">
                <a:solidFill>
                  <a:srgbClr val="231F20"/>
                </a:solidFill>
                <a:latin typeface="Arial"/>
                <a:cs typeface="Arial"/>
              </a:rPr>
              <a:t>assueverit</a:t>
            </a:r>
            <a:r>
              <a:rPr sz="1100" spc="-8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40" dirty="0">
                <a:solidFill>
                  <a:srgbClr val="231F20"/>
                </a:solidFill>
                <a:latin typeface="Arial"/>
                <a:cs typeface="Arial"/>
              </a:rPr>
              <a:t>cu.</a:t>
            </a:r>
            <a:r>
              <a:rPr sz="1100" spc="-5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130" dirty="0">
                <a:solidFill>
                  <a:srgbClr val="231F20"/>
                </a:solidFill>
                <a:latin typeface="Arial"/>
                <a:cs typeface="Arial"/>
              </a:rPr>
              <a:t>Eu</a:t>
            </a:r>
            <a:r>
              <a:rPr sz="1100" spc="-75" dirty="0">
                <a:solidFill>
                  <a:srgbClr val="231F20"/>
                </a:solidFill>
                <a:latin typeface="Arial"/>
                <a:cs typeface="Arial"/>
              </a:rPr>
              <a:t> cum</a:t>
            </a:r>
            <a:r>
              <a:rPr sz="1100" spc="-5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60" dirty="0">
                <a:solidFill>
                  <a:srgbClr val="231F20"/>
                </a:solidFill>
                <a:latin typeface="Arial"/>
                <a:cs typeface="Arial"/>
              </a:rPr>
              <a:t>timeam</a:t>
            </a:r>
            <a:r>
              <a:rPr sz="1100" spc="-45" dirty="0">
                <a:solidFill>
                  <a:srgbClr val="231F20"/>
                </a:solidFill>
                <a:latin typeface="Arial"/>
                <a:cs typeface="Arial"/>
              </a:rPr>
              <a:t> perfecto.</a:t>
            </a:r>
            <a:r>
              <a:rPr sz="1100" spc="-5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90" dirty="0">
                <a:solidFill>
                  <a:srgbClr val="231F20"/>
                </a:solidFill>
                <a:latin typeface="Arial"/>
                <a:cs typeface="Arial"/>
              </a:rPr>
              <a:t>Pro</a:t>
            </a:r>
            <a:r>
              <a:rPr sz="1100" spc="-7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35" dirty="0">
                <a:solidFill>
                  <a:srgbClr val="231F20"/>
                </a:solidFill>
                <a:latin typeface="Arial"/>
                <a:cs typeface="Arial"/>
              </a:rPr>
              <a:t>nihil</a:t>
            </a:r>
            <a:r>
              <a:rPr sz="1100" spc="-5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75" dirty="0">
                <a:solidFill>
                  <a:srgbClr val="231F20"/>
                </a:solidFill>
                <a:latin typeface="Arial"/>
                <a:cs typeface="Arial"/>
              </a:rPr>
              <a:t>accommodare</a:t>
            </a:r>
            <a:r>
              <a:rPr sz="1100" spc="-6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25" dirty="0">
                <a:solidFill>
                  <a:srgbClr val="231F20"/>
                </a:solidFill>
                <a:latin typeface="Arial"/>
                <a:cs typeface="Arial"/>
              </a:rPr>
              <a:t>in,</a:t>
            </a:r>
            <a:r>
              <a:rPr sz="1100" spc="-5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60" dirty="0">
                <a:solidFill>
                  <a:srgbClr val="231F20"/>
                </a:solidFill>
                <a:latin typeface="Arial"/>
                <a:cs typeface="Arial"/>
              </a:rPr>
              <a:t>per</a:t>
            </a:r>
            <a:r>
              <a:rPr sz="1100" spc="-7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80" dirty="0">
                <a:solidFill>
                  <a:srgbClr val="231F20"/>
                </a:solidFill>
                <a:latin typeface="Arial"/>
                <a:cs typeface="Arial"/>
              </a:rPr>
              <a:t>ne</a:t>
            </a:r>
            <a:r>
              <a:rPr sz="1100" spc="-8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Arial"/>
                <a:cs typeface="Arial"/>
              </a:rPr>
              <a:t>dolor </a:t>
            </a:r>
            <a:r>
              <a:rPr sz="1100" spc="-70" dirty="0">
                <a:solidFill>
                  <a:srgbClr val="231F20"/>
                </a:solidFill>
                <a:latin typeface="Arial"/>
                <a:cs typeface="Arial"/>
              </a:rPr>
              <a:t>graeco</a:t>
            </a:r>
            <a:r>
              <a:rPr sz="1100" spc="-8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40" dirty="0">
                <a:solidFill>
                  <a:srgbClr val="231F20"/>
                </a:solidFill>
                <a:latin typeface="Arial"/>
                <a:cs typeface="Arial"/>
              </a:rPr>
              <a:t>offendit.</a:t>
            </a:r>
            <a:r>
              <a:rPr sz="1100" spc="-3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114" dirty="0">
                <a:solidFill>
                  <a:srgbClr val="231F20"/>
                </a:solidFill>
                <a:latin typeface="Arial"/>
                <a:cs typeface="Arial"/>
              </a:rPr>
              <a:t>Cum</a:t>
            </a:r>
            <a:r>
              <a:rPr sz="1100" spc="-3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80" dirty="0">
                <a:solidFill>
                  <a:srgbClr val="231F20"/>
                </a:solidFill>
                <a:latin typeface="Arial"/>
                <a:cs typeface="Arial"/>
              </a:rPr>
              <a:t>ne</a:t>
            </a:r>
            <a:r>
              <a:rPr sz="1100" spc="-65" dirty="0">
                <a:solidFill>
                  <a:srgbClr val="231F20"/>
                </a:solidFill>
                <a:latin typeface="Arial"/>
                <a:cs typeface="Arial"/>
              </a:rPr>
              <a:t> docendi</a:t>
            </a:r>
            <a:r>
              <a:rPr sz="1100" spc="-3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55" dirty="0">
                <a:solidFill>
                  <a:srgbClr val="231F20"/>
                </a:solidFill>
                <a:latin typeface="Arial"/>
                <a:cs typeface="Arial"/>
              </a:rPr>
              <a:t>abhorreant, </a:t>
            </a:r>
            <a:r>
              <a:rPr sz="1100" spc="-70" dirty="0">
                <a:solidFill>
                  <a:srgbClr val="231F20"/>
                </a:solidFill>
                <a:latin typeface="Arial"/>
                <a:cs typeface="Arial"/>
              </a:rPr>
              <a:t>expetenda</a:t>
            </a:r>
            <a:r>
              <a:rPr sz="1100" spc="-6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65" dirty="0">
                <a:solidFill>
                  <a:srgbClr val="231F20"/>
                </a:solidFill>
                <a:latin typeface="Arial"/>
                <a:cs typeface="Arial"/>
              </a:rPr>
              <a:t>qualisque</a:t>
            </a:r>
            <a:r>
              <a:rPr sz="1100" spc="-4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Arial"/>
                <a:cs typeface="Arial"/>
              </a:rPr>
              <a:t>moderatius </a:t>
            </a:r>
            <a:r>
              <a:rPr sz="1100" spc="-60" dirty="0">
                <a:solidFill>
                  <a:srgbClr val="231F20"/>
                </a:solidFill>
                <a:latin typeface="Arial"/>
                <a:cs typeface="Arial"/>
              </a:rPr>
              <a:t>per</a:t>
            </a:r>
            <a:r>
              <a:rPr sz="1100" spc="-9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65" dirty="0">
                <a:solidFill>
                  <a:srgbClr val="231F20"/>
                </a:solidFill>
                <a:latin typeface="Arial"/>
                <a:cs typeface="Arial"/>
              </a:rPr>
              <a:t>ad.</a:t>
            </a:r>
            <a:r>
              <a:rPr sz="1100" spc="-6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20" dirty="0">
                <a:solidFill>
                  <a:srgbClr val="231F20"/>
                </a:solidFill>
                <a:latin typeface="Arial"/>
                <a:cs typeface="Arial"/>
              </a:rPr>
              <a:t>Enim</a:t>
            </a:r>
            <a:endParaRPr sz="1100">
              <a:latin typeface="Arial"/>
              <a:cs typeface="Arial"/>
            </a:endParaRPr>
          </a:p>
          <a:p>
            <a:pPr marL="12700" marR="70485">
              <a:lnSpc>
                <a:spcPct val="117300"/>
              </a:lnSpc>
            </a:pPr>
            <a:r>
              <a:rPr sz="1100" spc="-60" dirty="0">
                <a:solidFill>
                  <a:srgbClr val="231F20"/>
                </a:solidFill>
                <a:latin typeface="Arial"/>
                <a:cs typeface="Arial"/>
              </a:rPr>
              <a:t>praesent</a:t>
            </a:r>
            <a:r>
              <a:rPr sz="1100" spc="-7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50" dirty="0">
                <a:solidFill>
                  <a:srgbClr val="231F20"/>
                </a:solidFill>
                <a:latin typeface="Arial"/>
                <a:cs typeface="Arial"/>
              </a:rPr>
              <a:t>salutandi</a:t>
            </a:r>
            <a:r>
              <a:rPr sz="1100" spc="-70" dirty="0">
                <a:solidFill>
                  <a:srgbClr val="231F20"/>
                </a:solidFill>
                <a:latin typeface="Arial"/>
                <a:cs typeface="Arial"/>
              </a:rPr>
              <a:t> ea.</a:t>
            </a:r>
            <a:r>
              <a:rPr sz="1100" spc="-5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90" dirty="0">
                <a:solidFill>
                  <a:srgbClr val="231F20"/>
                </a:solidFill>
                <a:latin typeface="Arial"/>
                <a:cs typeface="Arial"/>
              </a:rPr>
              <a:t>Ei</a:t>
            </a:r>
            <a:r>
              <a:rPr sz="1100" spc="-5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45" dirty="0">
                <a:solidFill>
                  <a:srgbClr val="231F20"/>
                </a:solidFill>
                <a:latin typeface="Arial"/>
                <a:cs typeface="Arial"/>
              </a:rPr>
              <a:t>his</a:t>
            </a:r>
            <a:r>
              <a:rPr sz="1100" spc="-7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20" dirty="0">
                <a:solidFill>
                  <a:srgbClr val="231F20"/>
                </a:solidFill>
                <a:latin typeface="Arial"/>
                <a:cs typeface="Arial"/>
              </a:rPr>
              <a:t>vidit</a:t>
            </a:r>
            <a:r>
              <a:rPr sz="1100" spc="-7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35" dirty="0">
                <a:solidFill>
                  <a:srgbClr val="231F20"/>
                </a:solidFill>
                <a:latin typeface="Arial"/>
                <a:cs typeface="Arial"/>
              </a:rPr>
              <a:t>suscipit,</a:t>
            </a:r>
            <a:r>
              <a:rPr sz="1100" spc="-4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40" dirty="0">
                <a:solidFill>
                  <a:srgbClr val="231F20"/>
                </a:solidFill>
                <a:latin typeface="Arial"/>
                <a:cs typeface="Arial"/>
              </a:rPr>
              <a:t>in</a:t>
            </a:r>
            <a:r>
              <a:rPr sz="1100" spc="-5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45" dirty="0">
                <a:solidFill>
                  <a:srgbClr val="231F20"/>
                </a:solidFill>
                <a:latin typeface="Arial"/>
                <a:cs typeface="Arial"/>
              </a:rPr>
              <a:t>his</a:t>
            </a:r>
            <a:r>
              <a:rPr sz="1100" spc="-8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80" dirty="0">
                <a:solidFill>
                  <a:srgbClr val="231F20"/>
                </a:solidFill>
                <a:latin typeface="Arial"/>
                <a:cs typeface="Arial"/>
              </a:rPr>
              <a:t>quas</a:t>
            </a:r>
            <a:r>
              <a:rPr sz="1100" spc="-6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45" dirty="0">
                <a:solidFill>
                  <a:srgbClr val="231F20"/>
                </a:solidFill>
                <a:latin typeface="Arial"/>
                <a:cs typeface="Arial"/>
              </a:rPr>
              <a:t>iuvaret.</a:t>
            </a:r>
            <a:r>
              <a:rPr sz="1100" spc="-6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50" dirty="0">
                <a:solidFill>
                  <a:srgbClr val="231F20"/>
                </a:solidFill>
                <a:latin typeface="Arial"/>
                <a:cs typeface="Arial"/>
              </a:rPr>
              <a:t>At</a:t>
            </a:r>
            <a:r>
              <a:rPr sz="1100" spc="-8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Arial"/>
                <a:cs typeface="Arial"/>
              </a:rPr>
              <a:t>dicit</a:t>
            </a:r>
            <a:r>
              <a:rPr sz="1100" spc="-7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30" dirty="0">
                <a:solidFill>
                  <a:srgbClr val="231F20"/>
                </a:solidFill>
                <a:latin typeface="Arial"/>
                <a:cs typeface="Arial"/>
              </a:rPr>
              <a:t>vivendo </a:t>
            </a:r>
            <a:r>
              <a:rPr sz="1100" spc="-75" dirty="0">
                <a:solidFill>
                  <a:srgbClr val="231F20"/>
                </a:solidFill>
                <a:latin typeface="Arial"/>
                <a:cs typeface="Arial"/>
              </a:rPr>
              <a:t>eam.</a:t>
            </a:r>
            <a:r>
              <a:rPr sz="1100" spc="-5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70" dirty="0">
                <a:solidFill>
                  <a:srgbClr val="231F20"/>
                </a:solidFill>
                <a:latin typeface="Arial"/>
                <a:cs typeface="Arial"/>
              </a:rPr>
              <a:t>Est </a:t>
            </a:r>
            <a:r>
              <a:rPr sz="1100" spc="-85" dirty="0">
                <a:solidFill>
                  <a:srgbClr val="231F20"/>
                </a:solidFill>
                <a:latin typeface="Arial"/>
                <a:cs typeface="Arial"/>
              </a:rPr>
              <a:t>an</a:t>
            </a:r>
            <a:r>
              <a:rPr sz="1100" spc="-8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75" dirty="0">
                <a:solidFill>
                  <a:srgbClr val="231F20"/>
                </a:solidFill>
                <a:latin typeface="Arial"/>
                <a:cs typeface="Arial"/>
              </a:rPr>
              <a:t>case</a:t>
            </a:r>
            <a:r>
              <a:rPr sz="1100" spc="-6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30" dirty="0">
                <a:solidFill>
                  <a:srgbClr val="231F20"/>
                </a:solidFill>
                <a:latin typeface="Arial"/>
                <a:cs typeface="Arial"/>
              </a:rPr>
              <a:t>libris,</a:t>
            </a:r>
            <a:r>
              <a:rPr sz="1100" spc="-5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Arial"/>
                <a:cs typeface="Arial"/>
              </a:rPr>
              <a:t>ut</a:t>
            </a:r>
            <a:r>
              <a:rPr sz="1100" spc="-6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50" dirty="0">
                <a:solidFill>
                  <a:srgbClr val="231F20"/>
                </a:solidFill>
                <a:latin typeface="Arial"/>
                <a:cs typeface="Arial"/>
              </a:rPr>
              <a:t>utinam</a:t>
            </a:r>
            <a:r>
              <a:rPr sz="1100" spc="-8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30" dirty="0">
                <a:solidFill>
                  <a:srgbClr val="231F20"/>
                </a:solidFill>
                <a:latin typeface="Arial"/>
                <a:cs typeface="Arial"/>
              </a:rPr>
              <a:t>officiis</a:t>
            </a:r>
            <a:r>
              <a:rPr sz="1100" spc="-6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55" dirty="0">
                <a:solidFill>
                  <a:srgbClr val="231F20"/>
                </a:solidFill>
                <a:latin typeface="Arial"/>
                <a:cs typeface="Arial"/>
              </a:rPr>
              <a:t>nec.</a:t>
            </a:r>
            <a:r>
              <a:rPr sz="1100" spc="-7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40" dirty="0">
                <a:solidFill>
                  <a:srgbClr val="231F20"/>
                </a:solidFill>
                <a:latin typeface="Arial"/>
                <a:cs typeface="Arial"/>
              </a:rPr>
              <a:t>Sit</a:t>
            </a:r>
            <a:r>
              <a:rPr sz="1100" spc="-8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60" dirty="0">
                <a:solidFill>
                  <a:srgbClr val="231F20"/>
                </a:solidFill>
                <a:latin typeface="Arial"/>
                <a:cs typeface="Arial"/>
              </a:rPr>
              <a:t>cu</a:t>
            </a:r>
            <a:r>
              <a:rPr sz="1100" spc="-8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50" dirty="0">
                <a:solidFill>
                  <a:srgbClr val="231F20"/>
                </a:solidFill>
                <a:latin typeface="Arial"/>
                <a:cs typeface="Arial"/>
              </a:rPr>
              <a:t>delectus</a:t>
            </a:r>
            <a:r>
              <a:rPr sz="1100" spc="-7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Arial"/>
                <a:cs typeface="Arial"/>
              </a:rPr>
              <a:t>voluptatum </a:t>
            </a:r>
            <a:r>
              <a:rPr sz="1100" spc="-45" dirty="0">
                <a:solidFill>
                  <a:srgbClr val="231F20"/>
                </a:solidFill>
                <a:latin typeface="Arial"/>
                <a:cs typeface="Arial"/>
              </a:rPr>
              <a:t>voluptatibus,</a:t>
            </a:r>
            <a:r>
              <a:rPr sz="1100" spc="-60" dirty="0">
                <a:solidFill>
                  <a:srgbClr val="231F20"/>
                </a:solidFill>
                <a:latin typeface="Arial"/>
                <a:cs typeface="Arial"/>
              </a:rPr>
              <a:t> choro</a:t>
            </a:r>
            <a:r>
              <a:rPr sz="1100" spc="-80" dirty="0">
                <a:solidFill>
                  <a:srgbClr val="231F20"/>
                </a:solidFill>
                <a:latin typeface="Arial"/>
                <a:cs typeface="Arial"/>
              </a:rPr>
              <a:t> causae</a:t>
            </a:r>
            <a:r>
              <a:rPr sz="1100" spc="-4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60" dirty="0">
                <a:solidFill>
                  <a:srgbClr val="231F20"/>
                </a:solidFill>
                <a:latin typeface="Arial"/>
                <a:cs typeface="Arial"/>
              </a:rPr>
              <a:t>platonem</a:t>
            </a:r>
            <a:r>
              <a:rPr sz="1100" spc="-3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85" dirty="0">
                <a:solidFill>
                  <a:srgbClr val="231F20"/>
                </a:solidFill>
                <a:latin typeface="Arial"/>
                <a:cs typeface="Arial"/>
              </a:rPr>
              <a:t>an</a:t>
            </a:r>
            <a:r>
              <a:rPr sz="1100" spc="-5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20" dirty="0">
                <a:solidFill>
                  <a:srgbClr val="231F20"/>
                </a:solidFill>
                <a:latin typeface="Arial"/>
                <a:cs typeface="Arial"/>
              </a:rPr>
              <a:t>qui.</a:t>
            </a:r>
            <a:endParaRPr sz="110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5584069" y="13648405"/>
            <a:ext cx="4363720" cy="4706620"/>
          </a:xfrm>
          <a:prstGeom prst="rect">
            <a:avLst/>
          </a:prstGeom>
        </p:spPr>
        <p:txBody>
          <a:bodyPr vert="horz" wrap="square" lIns="0" tIns="6985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50"/>
              </a:spcBef>
            </a:pPr>
            <a:r>
              <a:rPr sz="2600" b="1" dirty="0">
                <a:solidFill>
                  <a:srgbClr val="006FBA"/>
                </a:solidFill>
                <a:latin typeface="Arial"/>
                <a:cs typeface="Arial"/>
              </a:rPr>
              <a:t>CONCLUSIONS</a:t>
            </a:r>
            <a:endParaRPr sz="2600" dirty="0">
              <a:latin typeface="Arial"/>
              <a:cs typeface="Arial"/>
            </a:endParaRPr>
          </a:p>
          <a:p>
            <a:pPr marL="12700" marR="82550">
              <a:lnSpc>
                <a:spcPct val="103800"/>
              </a:lnSpc>
              <a:spcBef>
                <a:spcPts val="135"/>
              </a:spcBef>
            </a:pPr>
            <a:r>
              <a:rPr sz="1100" spc="-100" dirty="0">
                <a:solidFill>
                  <a:srgbClr val="231F20"/>
                </a:solidFill>
                <a:latin typeface="Arial"/>
                <a:cs typeface="Arial"/>
              </a:rPr>
              <a:t>Congue</a:t>
            </a:r>
            <a:r>
              <a:rPr sz="1100" spc="-7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40" dirty="0">
                <a:solidFill>
                  <a:srgbClr val="231F20"/>
                </a:solidFill>
                <a:latin typeface="Arial"/>
                <a:cs typeface="Arial"/>
              </a:rPr>
              <a:t>scribentur</a:t>
            </a:r>
            <a:r>
              <a:rPr sz="1100" spc="-9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60" dirty="0">
                <a:solidFill>
                  <a:srgbClr val="231F20"/>
                </a:solidFill>
                <a:latin typeface="Arial"/>
                <a:cs typeface="Arial"/>
              </a:rPr>
              <a:t>cu</a:t>
            </a:r>
            <a:r>
              <a:rPr sz="1100" spc="-40" dirty="0">
                <a:solidFill>
                  <a:srgbClr val="231F20"/>
                </a:solidFill>
                <a:latin typeface="Arial"/>
                <a:cs typeface="Arial"/>
              </a:rPr>
              <a:t> his. </a:t>
            </a:r>
            <a:r>
              <a:rPr sz="1100" spc="-130" dirty="0">
                <a:solidFill>
                  <a:srgbClr val="231F20"/>
                </a:solidFill>
                <a:latin typeface="Arial"/>
                <a:cs typeface="Arial"/>
              </a:rPr>
              <a:t>Ex</a:t>
            </a:r>
            <a:r>
              <a:rPr sz="1100" spc="-8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85" dirty="0">
                <a:solidFill>
                  <a:srgbClr val="231F20"/>
                </a:solidFill>
                <a:latin typeface="Arial"/>
                <a:cs typeface="Arial"/>
              </a:rPr>
              <a:t>sea</a:t>
            </a:r>
            <a:r>
              <a:rPr sz="1100" spc="-4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30" dirty="0">
                <a:solidFill>
                  <a:srgbClr val="231F20"/>
                </a:solidFill>
                <a:latin typeface="Arial"/>
                <a:cs typeface="Arial"/>
              </a:rPr>
              <a:t>libris</a:t>
            </a:r>
            <a:r>
              <a:rPr sz="1100" spc="-8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75" dirty="0">
                <a:solidFill>
                  <a:srgbClr val="231F20"/>
                </a:solidFill>
                <a:latin typeface="Arial"/>
                <a:cs typeface="Arial"/>
              </a:rPr>
              <a:t>quidam</a:t>
            </a:r>
            <a:r>
              <a:rPr sz="1100" spc="-5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55" dirty="0">
                <a:solidFill>
                  <a:srgbClr val="231F20"/>
                </a:solidFill>
                <a:latin typeface="Arial"/>
                <a:cs typeface="Arial"/>
              </a:rPr>
              <a:t>assueverit,</a:t>
            </a:r>
            <a:r>
              <a:rPr sz="1100" spc="-6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85" dirty="0">
                <a:solidFill>
                  <a:srgbClr val="231F20"/>
                </a:solidFill>
                <a:latin typeface="Arial"/>
                <a:cs typeface="Arial"/>
              </a:rPr>
              <a:t>eu</a:t>
            </a:r>
            <a:r>
              <a:rPr sz="1100" spc="-65" dirty="0">
                <a:solidFill>
                  <a:srgbClr val="231F20"/>
                </a:solidFill>
                <a:latin typeface="Arial"/>
                <a:cs typeface="Arial"/>
              </a:rPr>
              <a:t> omnis</a:t>
            </a:r>
            <a:r>
              <a:rPr sz="1100" spc="-7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Arial"/>
                <a:cs typeface="Arial"/>
              </a:rPr>
              <a:t>consul </a:t>
            </a:r>
            <a:r>
              <a:rPr sz="1100" spc="-55" dirty="0">
                <a:solidFill>
                  <a:srgbClr val="231F20"/>
                </a:solidFill>
                <a:latin typeface="Arial"/>
                <a:cs typeface="Arial"/>
              </a:rPr>
              <a:t>discere</a:t>
            </a:r>
            <a:r>
              <a:rPr sz="1100" spc="-5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75" dirty="0">
                <a:solidFill>
                  <a:srgbClr val="231F20"/>
                </a:solidFill>
                <a:latin typeface="Arial"/>
                <a:cs typeface="Arial"/>
              </a:rPr>
              <a:t>mea.</a:t>
            </a:r>
            <a:r>
              <a:rPr sz="1100" spc="-3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120" dirty="0">
                <a:solidFill>
                  <a:srgbClr val="231F20"/>
                </a:solidFill>
                <a:latin typeface="Arial"/>
                <a:cs typeface="Arial"/>
              </a:rPr>
              <a:t>Mea</a:t>
            </a:r>
            <a:r>
              <a:rPr sz="1100" spc="-5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35" dirty="0">
                <a:solidFill>
                  <a:srgbClr val="231F20"/>
                </a:solidFill>
                <a:latin typeface="Arial"/>
                <a:cs typeface="Arial"/>
              </a:rPr>
              <a:t>fierent</a:t>
            </a:r>
            <a:r>
              <a:rPr sz="1100" spc="-5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75" dirty="0">
                <a:solidFill>
                  <a:srgbClr val="231F20"/>
                </a:solidFill>
                <a:latin typeface="Arial"/>
                <a:cs typeface="Arial"/>
              </a:rPr>
              <a:t>accommodare</a:t>
            </a:r>
            <a:r>
              <a:rPr sz="1100" spc="-5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30" dirty="0">
                <a:solidFill>
                  <a:srgbClr val="231F20"/>
                </a:solidFill>
                <a:latin typeface="Arial"/>
                <a:cs typeface="Arial"/>
              </a:rPr>
              <a:t>at.</a:t>
            </a:r>
            <a:r>
              <a:rPr sz="1100" spc="-5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100" dirty="0">
                <a:solidFill>
                  <a:srgbClr val="231F20"/>
                </a:solidFill>
                <a:latin typeface="Arial"/>
                <a:cs typeface="Arial"/>
              </a:rPr>
              <a:t>Vel</a:t>
            </a:r>
            <a:r>
              <a:rPr sz="1100" spc="-6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30" dirty="0">
                <a:solidFill>
                  <a:srgbClr val="231F20"/>
                </a:solidFill>
                <a:latin typeface="Arial"/>
                <a:cs typeface="Arial"/>
              </a:rPr>
              <a:t>officiis</a:t>
            </a:r>
            <a:r>
              <a:rPr sz="1100" spc="-7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60" dirty="0">
                <a:solidFill>
                  <a:srgbClr val="231F20"/>
                </a:solidFill>
                <a:latin typeface="Arial"/>
                <a:cs typeface="Arial"/>
              </a:rPr>
              <a:t>elaboraret</a:t>
            </a:r>
            <a:r>
              <a:rPr sz="1100" spc="-7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55" dirty="0">
                <a:solidFill>
                  <a:srgbClr val="231F20"/>
                </a:solidFill>
                <a:latin typeface="Arial"/>
                <a:cs typeface="Arial"/>
              </a:rPr>
              <a:t>quaerendum </a:t>
            </a:r>
            <a:r>
              <a:rPr sz="1100" spc="-25" dirty="0">
                <a:solidFill>
                  <a:srgbClr val="231F20"/>
                </a:solidFill>
                <a:latin typeface="Arial"/>
                <a:cs typeface="Arial"/>
              </a:rPr>
              <a:t>in,</a:t>
            </a:r>
            <a:r>
              <a:rPr sz="1100" spc="-5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40" dirty="0">
                <a:solidFill>
                  <a:srgbClr val="231F20"/>
                </a:solidFill>
                <a:latin typeface="Arial"/>
                <a:cs typeface="Arial"/>
              </a:rPr>
              <a:t>in</a:t>
            </a:r>
            <a:r>
              <a:rPr sz="1100" spc="-4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65" dirty="0">
                <a:solidFill>
                  <a:srgbClr val="231F20"/>
                </a:solidFill>
                <a:latin typeface="Arial"/>
                <a:cs typeface="Arial"/>
              </a:rPr>
              <a:t>lorem</a:t>
            </a:r>
            <a:r>
              <a:rPr sz="1100" spc="-7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80" dirty="0">
                <a:solidFill>
                  <a:srgbClr val="231F20"/>
                </a:solidFill>
                <a:latin typeface="Arial"/>
                <a:cs typeface="Arial"/>
              </a:rPr>
              <a:t>causae</a:t>
            </a:r>
            <a:r>
              <a:rPr sz="1100" spc="-55" dirty="0">
                <a:solidFill>
                  <a:srgbClr val="231F20"/>
                </a:solidFill>
                <a:latin typeface="Arial"/>
                <a:cs typeface="Arial"/>
              </a:rPr>
              <a:t> prodesset</a:t>
            </a:r>
            <a:r>
              <a:rPr sz="1100" spc="-6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65" dirty="0">
                <a:solidFill>
                  <a:srgbClr val="231F20"/>
                </a:solidFill>
                <a:latin typeface="Arial"/>
                <a:cs typeface="Arial"/>
              </a:rPr>
              <a:t>has,</a:t>
            </a:r>
            <a:r>
              <a:rPr sz="1100" spc="-5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85" dirty="0">
                <a:solidFill>
                  <a:srgbClr val="231F20"/>
                </a:solidFill>
                <a:latin typeface="Arial"/>
                <a:cs typeface="Arial"/>
              </a:rPr>
              <a:t>an</a:t>
            </a:r>
            <a:r>
              <a:rPr sz="1100" spc="-7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80" dirty="0">
                <a:solidFill>
                  <a:srgbClr val="231F20"/>
                </a:solidFill>
                <a:latin typeface="Arial"/>
                <a:cs typeface="Arial"/>
              </a:rPr>
              <a:t>eos</a:t>
            </a:r>
            <a:r>
              <a:rPr sz="1100" spc="-5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60" dirty="0">
                <a:solidFill>
                  <a:srgbClr val="231F20"/>
                </a:solidFill>
                <a:latin typeface="Arial"/>
                <a:cs typeface="Arial"/>
              </a:rPr>
              <a:t>utamur</a:t>
            </a:r>
            <a:r>
              <a:rPr sz="1100" spc="-8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40" dirty="0">
                <a:solidFill>
                  <a:srgbClr val="231F20"/>
                </a:solidFill>
                <a:latin typeface="Arial"/>
                <a:cs typeface="Arial"/>
              </a:rPr>
              <a:t>scripta</a:t>
            </a:r>
            <a:r>
              <a:rPr sz="1100" spc="-6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Arial"/>
                <a:cs typeface="Arial"/>
              </a:rPr>
              <a:t>senserit.</a:t>
            </a:r>
            <a:endParaRPr sz="1100" dirty="0">
              <a:latin typeface="Arial"/>
              <a:cs typeface="Arial"/>
            </a:endParaRPr>
          </a:p>
          <a:p>
            <a:pPr marL="12700" marR="75565">
              <a:lnSpc>
                <a:spcPct val="103800"/>
              </a:lnSpc>
              <a:spcBef>
                <a:spcPts val="409"/>
              </a:spcBef>
            </a:pPr>
            <a:r>
              <a:rPr sz="1100" spc="-100" dirty="0">
                <a:solidFill>
                  <a:srgbClr val="231F20"/>
                </a:solidFill>
                <a:latin typeface="Arial"/>
                <a:cs typeface="Arial"/>
              </a:rPr>
              <a:t>An</a:t>
            </a:r>
            <a:r>
              <a:rPr sz="1100" spc="-5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60" dirty="0">
                <a:solidFill>
                  <a:srgbClr val="231F20"/>
                </a:solidFill>
                <a:latin typeface="Arial"/>
                <a:cs typeface="Arial"/>
              </a:rPr>
              <a:t>vide</a:t>
            </a:r>
            <a:r>
              <a:rPr sz="1100" spc="-5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60" dirty="0">
                <a:solidFill>
                  <a:srgbClr val="231F20"/>
                </a:solidFill>
                <a:latin typeface="Arial"/>
                <a:cs typeface="Arial"/>
              </a:rPr>
              <a:t>meliore</a:t>
            </a:r>
            <a:r>
              <a:rPr sz="1100" spc="-5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70" dirty="0">
                <a:solidFill>
                  <a:srgbClr val="231F20"/>
                </a:solidFill>
                <a:latin typeface="Arial"/>
                <a:cs typeface="Arial"/>
              </a:rPr>
              <a:t>adversarium</a:t>
            </a:r>
            <a:r>
              <a:rPr sz="1100" spc="-5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40" dirty="0">
                <a:solidFill>
                  <a:srgbClr val="231F20"/>
                </a:solidFill>
                <a:latin typeface="Arial"/>
                <a:cs typeface="Arial"/>
              </a:rPr>
              <a:t>vis,</a:t>
            </a:r>
            <a:r>
              <a:rPr sz="1100" spc="-6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80" dirty="0">
                <a:solidFill>
                  <a:srgbClr val="231F20"/>
                </a:solidFill>
                <a:latin typeface="Arial"/>
                <a:cs typeface="Arial"/>
              </a:rPr>
              <a:t>causae</a:t>
            </a:r>
            <a:r>
              <a:rPr sz="1100" spc="-50" dirty="0">
                <a:solidFill>
                  <a:srgbClr val="231F20"/>
                </a:solidFill>
                <a:latin typeface="Arial"/>
                <a:cs typeface="Arial"/>
              </a:rPr>
              <a:t> pertinax</a:t>
            </a:r>
            <a:r>
              <a:rPr sz="1100" spc="-7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45" dirty="0">
                <a:solidFill>
                  <a:srgbClr val="231F20"/>
                </a:solidFill>
                <a:latin typeface="Arial"/>
                <a:cs typeface="Arial"/>
              </a:rPr>
              <a:t>suscipiantur</a:t>
            </a:r>
            <a:r>
              <a:rPr sz="1100" spc="-6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Arial"/>
                <a:cs typeface="Arial"/>
              </a:rPr>
              <a:t>ut</a:t>
            </a:r>
            <a:r>
              <a:rPr sz="1100" spc="-6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50" dirty="0">
                <a:solidFill>
                  <a:srgbClr val="231F20"/>
                </a:solidFill>
                <a:latin typeface="Arial"/>
                <a:cs typeface="Arial"/>
              </a:rPr>
              <a:t>vel.</a:t>
            </a:r>
            <a:r>
              <a:rPr sz="1100" spc="-4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Arial"/>
                <a:cs typeface="Arial"/>
              </a:rPr>
              <a:t>In</a:t>
            </a:r>
            <a:r>
              <a:rPr sz="1100" spc="-4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25" dirty="0">
                <a:solidFill>
                  <a:srgbClr val="231F20"/>
                </a:solidFill>
                <a:latin typeface="Arial"/>
                <a:cs typeface="Arial"/>
              </a:rPr>
              <a:t>pri </a:t>
            </a:r>
            <a:r>
              <a:rPr sz="1100" spc="-55" dirty="0">
                <a:solidFill>
                  <a:srgbClr val="231F20"/>
                </a:solidFill>
                <a:latin typeface="Arial"/>
                <a:cs typeface="Arial"/>
              </a:rPr>
              <a:t>urbanitas</a:t>
            </a:r>
            <a:r>
              <a:rPr sz="1100" spc="-8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40" dirty="0">
                <a:solidFill>
                  <a:srgbClr val="231F20"/>
                </a:solidFill>
                <a:latin typeface="Arial"/>
                <a:cs typeface="Arial"/>
              </a:rPr>
              <a:t>efficiendi,</a:t>
            </a:r>
            <a:r>
              <a:rPr sz="1100" spc="-3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50" dirty="0">
                <a:solidFill>
                  <a:srgbClr val="231F20"/>
                </a:solidFill>
                <a:latin typeface="Arial"/>
                <a:cs typeface="Arial"/>
              </a:rPr>
              <a:t>ius</a:t>
            </a:r>
            <a:r>
              <a:rPr sz="1100" spc="-5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60" dirty="0">
                <a:solidFill>
                  <a:srgbClr val="231F20"/>
                </a:solidFill>
                <a:latin typeface="Arial"/>
                <a:cs typeface="Arial"/>
              </a:rPr>
              <a:t>praesent </a:t>
            </a:r>
            <a:r>
              <a:rPr sz="1100" spc="-50" dirty="0">
                <a:solidFill>
                  <a:srgbClr val="231F20"/>
                </a:solidFill>
                <a:latin typeface="Arial"/>
                <a:cs typeface="Arial"/>
              </a:rPr>
              <a:t>salutandi</a:t>
            </a:r>
            <a:r>
              <a:rPr sz="1100" spc="-6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70" dirty="0">
                <a:solidFill>
                  <a:srgbClr val="231F20"/>
                </a:solidFill>
                <a:latin typeface="Arial"/>
                <a:cs typeface="Arial"/>
              </a:rPr>
              <a:t>ea.</a:t>
            </a:r>
            <a:r>
              <a:rPr sz="1100" spc="-4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90" dirty="0">
                <a:solidFill>
                  <a:srgbClr val="231F20"/>
                </a:solidFill>
                <a:latin typeface="Arial"/>
                <a:cs typeface="Arial"/>
              </a:rPr>
              <a:t>Ei</a:t>
            </a:r>
            <a:r>
              <a:rPr sz="1100" spc="-3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45" dirty="0">
                <a:solidFill>
                  <a:srgbClr val="231F20"/>
                </a:solidFill>
                <a:latin typeface="Arial"/>
                <a:cs typeface="Arial"/>
              </a:rPr>
              <a:t>his</a:t>
            </a:r>
            <a:r>
              <a:rPr sz="1100" spc="-6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20" dirty="0">
                <a:solidFill>
                  <a:srgbClr val="231F20"/>
                </a:solidFill>
                <a:latin typeface="Arial"/>
                <a:cs typeface="Arial"/>
              </a:rPr>
              <a:t>vidit</a:t>
            </a:r>
            <a:r>
              <a:rPr sz="1100" spc="-6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35" dirty="0">
                <a:solidFill>
                  <a:srgbClr val="231F20"/>
                </a:solidFill>
                <a:latin typeface="Arial"/>
                <a:cs typeface="Arial"/>
              </a:rPr>
              <a:t>suscipit, </a:t>
            </a:r>
            <a:r>
              <a:rPr sz="1100" spc="-40" dirty="0">
                <a:solidFill>
                  <a:srgbClr val="231F20"/>
                </a:solidFill>
                <a:latin typeface="Arial"/>
                <a:cs typeface="Arial"/>
              </a:rPr>
              <a:t>in </a:t>
            </a:r>
            <a:r>
              <a:rPr sz="1100" spc="-45" dirty="0">
                <a:solidFill>
                  <a:srgbClr val="231F20"/>
                </a:solidFill>
                <a:latin typeface="Arial"/>
                <a:cs typeface="Arial"/>
              </a:rPr>
              <a:t>his</a:t>
            </a:r>
            <a:r>
              <a:rPr sz="1100" spc="-7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20" dirty="0">
                <a:solidFill>
                  <a:srgbClr val="231F20"/>
                </a:solidFill>
                <a:latin typeface="Arial"/>
                <a:cs typeface="Arial"/>
              </a:rPr>
              <a:t>quas </a:t>
            </a:r>
            <a:r>
              <a:rPr sz="1100" spc="-45" dirty="0">
                <a:solidFill>
                  <a:srgbClr val="231F20"/>
                </a:solidFill>
                <a:latin typeface="Arial"/>
                <a:cs typeface="Arial"/>
              </a:rPr>
              <a:t>iuvaret.</a:t>
            </a:r>
            <a:r>
              <a:rPr sz="1100" spc="-7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50" dirty="0">
                <a:solidFill>
                  <a:srgbClr val="231F20"/>
                </a:solidFill>
                <a:latin typeface="Arial"/>
                <a:cs typeface="Arial"/>
              </a:rPr>
              <a:t>At</a:t>
            </a:r>
            <a:r>
              <a:rPr sz="1100" spc="-8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Arial"/>
                <a:cs typeface="Arial"/>
              </a:rPr>
              <a:t>dicit</a:t>
            </a:r>
            <a:r>
              <a:rPr sz="1100" spc="-8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65" dirty="0">
                <a:solidFill>
                  <a:srgbClr val="231F20"/>
                </a:solidFill>
                <a:latin typeface="Arial"/>
                <a:cs typeface="Arial"/>
              </a:rPr>
              <a:t>vivendo</a:t>
            </a:r>
            <a:r>
              <a:rPr sz="1100" spc="-10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75" dirty="0">
                <a:solidFill>
                  <a:srgbClr val="231F20"/>
                </a:solidFill>
                <a:latin typeface="Arial"/>
                <a:cs typeface="Arial"/>
              </a:rPr>
              <a:t>eam.</a:t>
            </a:r>
            <a:r>
              <a:rPr sz="1100" spc="-5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70" dirty="0">
                <a:solidFill>
                  <a:srgbClr val="231F20"/>
                </a:solidFill>
                <a:latin typeface="Arial"/>
                <a:cs typeface="Arial"/>
              </a:rPr>
              <a:t>Est </a:t>
            </a:r>
            <a:r>
              <a:rPr sz="1100" spc="-85" dirty="0">
                <a:solidFill>
                  <a:srgbClr val="231F20"/>
                </a:solidFill>
                <a:latin typeface="Arial"/>
                <a:cs typeface="Arial"/>
              </a:rPr>
              <a:t>an</a:t>
            </a:r>
            <a:r>
              <a:rPr sz="1100" spc="-8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75" dirty="0">
                <a:solidFill>
                  <a:srgbClr val="231F20"/>
                </a:solidFill>
                <a:latin typeface="Arial"/>
                <a:cs typeface="Arial"/>
              </a:rPr>
              <a:t>case</a:t>
            </a:r>
            <a:r>
              <a:rPr sz="1100" spc="-6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30" dirty="0">
                <a:solidFill>
                  <a:srgbClr val="231F20"/>
                </a:solidFill>
                <a:latin typeface="Arial"/>
                <a:cs typeface="Arial"/>
              </a:rPr>
              <a:t>libris,</a:t>
            </a:r>
            <a:r>
              <a:rPr sz="1100" spc="-5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Arial"/>
                <a:cs typeface="Arial"/>
              </a:rPr>
              <a:t>ut</a:t>
            </a:r>
            <a:r>
              <a:rPr sz="1100" spc="-6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50" dirty="0">
                <a:solidFill>
                  <a:srgbClr val="231F20"/>
                </a:solidFill>
                <a:latin typeface="Arial"/>
                <a:cs typeface="Arial"/>
              </a:rPr>
              <a:t>utinam</a:t>
            </a:r>
            <a:r>
              <a:rPr sz="1100" spc="-7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30" dirty="0">
                <a:solidFill>
                  <a:srgbClr val="231F20"/>
                </a:solidFill>
                <a:latin typeface="Arial"/>
                <a:cs typeface="Arial"/>
              </a:rPr>
              <a:t>officiis</a:t>
            </a:r>
            <a:r>
              <a:rPr sz="1100" spc="-6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55" dirty="0">
                <a:solidFill>
                  <a:srgbClr val="231F20"/>
                </a:solidFill>
                <a:latin typeface="Arial"/>
                <a:cs typeface="Arial"/>
              </a:rPr>
              <a:t>nec.</a:t>
            </a:r>
            <a:r>
              <a:rPr sz="1100" spc="-7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40" dirty="0">
                <a:solidFill>
                  <a:srgbClr val="231F20"/>
                </a:solidFill>
                <a:latin typeface="Arial"/>
                <a:cs typeface="Arial"/>
              </a:rPr>
              <a:t>Sit</a:t>
            </a:r>
            <a:r>
              <a:rPr sz="1100" spc="-9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25" dirty="0">
                <a:solidFill>
                  <a:srgbClr val="231F20"/>
                </a:solidFill>
                <a:latin typeface="Arial"/>
                <a:cs typeface="Arial"/>
              </a:rPr>
              <a:t>cu </a:t>
            </a:r>
            <a:r>
              <a:rPr sz="1100" spc="-50" dirty="0">
                <a:solidFill>
                  <a:srgbClr val="231F20"/>
                </a:solidFill>
                <a:latin typeface="Arial"/>
                <a:cs typeface="Arial"/>
              </a:rPr>
              <a:t>delectus</a:t>
            </a:r>
            <a:r>
              <a:rPr sz="1100" spc="-6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50" dirty="0">
                <a:solidFill>
                  <a:srgbClr val="231F20"/>
                </a:solidFill>
                <a:latin typeface="Arial"/>
                <a:cs typeface="Arial"/>
              </a:rPr>
              <a:t>voluptatum</a:t>
            </a:r>
            <a:r>
              <a:rPr sz="1100" spc="-4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45" dirty="0">
                <a:solidFill>
                  <a:srgbClr val="231F20"/>
                </a:solidFill>
                <a:latin typeface="Arial"/>
                <a:cs typeface="Arial"/>
              </a:rPr>
              <a:t>voluptatibus,</a:t>
            </a:r>
            <a:r>
              <a:rPr sz="1100" spc="-60" dirty="0">
                <a:solidFill>
                  <a:srgbClr val="231F20"/>
                </a:solidFill>
                <a:latin typeface="Arial"/>
                <a:cs typeface="Arial"/>
              </a:rPr>
              <a:t> choro</a:t>
            </a:r>
            <a:r>
              <a:rPr sz="1100" spc="-80" dirty="0">
                <a:solidFill>
                  <a:srgbClr val="231F20"/>
                </a:solidFill>
                <a:latin typeface="Arial"/>
                <a:cs typeface="Arial"/>
              </a:rPr>
              <a:t> causae</a:t>
            </a:r>
            <a:r>
              <a:rPr sz="1100" spc="-4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60" dirty="0">
                <a:solidFill>
                  <a:srgbClr val="231F20"/>
                </a:solidFill>
                <a:latin typeface="Arial"/>
                <a:cs typeface="Arial"/>
              </a:rPr>
              <a:t>platonem</a:t>
            </a:r>
            <a:r>
              <a:rPr sz="1100" spc="-3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85" dirty="0">
                <a:solidFill>
                  <a:srgbClr val="231F20"/>
                </a:solidFill>
                <a:latin typeface="Arial"/>
                <a:cs typeface="Arial"/>
              </a:rPr>
              <a:t>an</a:t>
            </a:r>
            <a:r>
              <a:rPr sz="1100" spc="-6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45" dirty="0">
                <a:solidFill>
                  <a:srgbClr val="231F20"/>
                </a:solidFill>
                <a:latin typeface="Arial"/>
                <a:cs typeface="Arial"/>
              </a:rPr>
              <a:t>qui.</a:t>
            </a:r>
            <a:r>
              <a:rPr sz="1100" spc="-3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Arial"/>
                <a:cs typeface="Arial"/>
              </a:rPr>
              <a:t>praesent </a:t>
            </a:r>
            <a:r>
              <a:rPr sz="1100" spc="-50" dirty="0">
                <a:solidFill>
                  <a:srgbClr val="231F20"/>
                </a:solidFill>
                <a:latin typeface="Arial"/>
                <a:cs typeface="Arial"/>
              </a:rPr>
              <a:t>salutandi</a:t>
            </a:r>
            <a:r>
              <a:rPr sz="1100" spc="-7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70" dirty="0">
                <a:solidFill>
                  <a:srgbClr val="231F20"/>
                </a:solidFill>
                <a:latin typeface="Arial"/>
                <a:cs typeface="Arial"/>
              </a:rPr>
              <a:t>ea.</a:t>
            </a:r>
            <a:r>
              <a:rPr sz="1100" spc="-5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90" dirty="0">
                <a:solidFill>
                  <a:srgbClr val="231F20"/>
                </a:solidFill>
                <a:latin typeface="Arial"/>
                <a:cs typeface="Arial"/>
              </a:rPr>
              <a:t>Ei</a:t>
            </a:r>
            <a:r>
              <a:rPr sz="1100" spc="-5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45" dirty="0">
                <a:solidFill>
                  <a:srgbClr val="231F20"/>
                </a:solidFill>
                <a:latin typeface="Arial"/>
                <a:cs typeface="Arial"/>
              </a:rPr>
              <a:t>his</a:t>
            </a:r>
            <a:r>
              <a:rPr sz="1100" spc="-7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20" dirty="0">
                <a:solidFill>
                  <a:srgbClr val="231F20"/>
                </a:solidFill>
                <a:latin typeface="Arial"/>
                <a:cs typeface="Arial"/>
              </a:rPr>
              <a:t>vidit</a:t>
            </a:r>
            <a:r>
              <a:rPr sz="1100" spc="-7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35" dirty="0">
                <a:solidFill>
                  <a:srgbClr val="231F20"/>
                </a:solidFill>
                <a:latin typeface="Arial"/>
                <a:cs typeface="Arial"/>
              </a:rPr>
              <a:t>suscipit,</a:t>
            </a:r>
            <a:r>
              <a:rPr sz="1100" spc="-5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40" dirty="0">
                <a:solidFill>
                  <a:srgbClr val="231F20"/>
                </a:solidFill>
                <a:latin typeface="Arial"/>
                <a:cs typeface="Arial"/>
              </a:rPr>
              <a:t>in</a:t>
            </a:r>
            <a:r>
              <a:rPr sz="1100" spc="-5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45" dirty="0">
                <a:solidFill>
                  <a:srgbClr val="231F20"/>
                </a:solidFill>
                <a:latin typeface="Arial"/>
                <a:cs typeface="Arial"/>
              </a:rPr>
              <a:t>his</a:t>
            </a:r>
            <a:r>
              <a:rPr sz="1100" spc="-8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80" dirty="0">
                <a:solidFill>
                  <a:srgbClr val="231F20"/>
                </a:solidFill>
                <a:latin typeface="Arial"/>
                <a:cs typeface="Arial"/>
              </a:rPr>
              <a:t>quas</a:t>
            </a:r>
            <a:r>
              <a:rPr sz="1100" spc="-6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45" dirty="0">
                <a:solidFill>
                  <a:srgbClr val="231F20"/>
                </a:solidFill>
                <a:latin typeface="Arial"/>
                <a:cs typeface="Arial"/>
              </a:rPr>
              <a:t>iuvaret.</a:t>
            </a:r>
            <a:r>
              <a:rPr sz="1100" spc="-6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50" dirty="0">
                <a:solidFill>
                  <a:srgbClr val="231F20"/>
                </a:solidFill>
                <a:latin typeface="Arial"/>
                <a:cs typeface="Arial"/>
              </a:rPr>
              <a:t>At</a:t>
            </a:r>
            <a:r>
              <a:rPr sz="1100" spc="-8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Arial"/>
                <a:cs typeface="Arial"/>
              </a:rPr>
              <a:t>dicit</a:t>
            </a:r>
            <a:r>
              <a:rPr sz="1100" spc="-7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65" dirty="0">
                <a:solidFill>
                  <a:srgbClr val="231F20"/>
                </a:solidFill>
                <a:latin typeface="Arial"/>
                <a:cs typeface="Arial"/>
              </a:rPr>
              <a:t>vivendo</a:t>
            </a:r>
            <a:r>
              <a:rPr sz="1100" spc="-9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75" dirty="0">
                <a:solidFill>
                  <a:srgbClr val="231F20"/>
                </a:solidFill>
                <a:latin typeface="Arial"/>
                <a:cs typeface="Arial"/>
              </a:rPr>
              <a:t>eam.</a:t>
            </a:r>
            <a:r>
              <a:rPr sz="1100" spc="-5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25" dirty="0">
                <a:solidFill>
                  <a:srgbClr val="231F20"/>
                </a:solidFill>
                <a:latin typeface="Arial"/>
                <a:cs typeface="Arial"/>
              </a:rPr>
              <a:t>Est </a:t>
            </a:r>
            <a:r>
              <a:rPr sz="1100" spc="-85" dirty="0">
                <a:solidFill>
                  <a:srgbClr val="231F20"/>
                </a:solidFill>
                <a:latin typeface="Arial"/>
                <a:cs typeface="Arial"/>
              </a:rPr>
              <a:t>an</a:t>
            </a:r>
            <a:r>
              <a:rPr sz="1100" spc="-75" dirty="0">
                <a:solidFill>
                  <a:srgbClr val="231F20"/>
                </a:solidFill>
                <a:latin typeface="Arial"/>
                <a:cs typeface="Arial"/>
              </a:rPr>
              <a:t> case</a:t>
            </a:r>
            <a:r>
              <a:rPr sz="1100" spc="-6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30" dirty="0">
                <a:solidFill>
                  <a:srgbClr val="231F20"/>
                </a:solidFill>
                <a:latin typeface="Arial"/>
                <a:cs typeface="Arial"/>
              </a:rPr>
              <a:t>libris,</a:t>
            </a:r>
            <a:r>
              <a:rPr sz="1100" spc="-5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Arial"/>
                <a:cs typeface="Arial"/>
              </a:rPr>
              <a:t>ut</a:t>
            </a:r>
            <a:r>
              <a:rPr sz="1100" spc="-6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50" dirty="0">
                <a:solidFill>
                  <a:srgbClr val="231F20"/>
                </a:solidFill>
                <a:latin typeface="Arial"/>
                <a:cs typeface="Arial"/>
              </a:rPr>
              <a:t>utinam</a:t>
            </a:r>
            <a:r>
              <a:rPr sz="1100" spc="-7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30" dirty="0">
                <a:solidFill>
                  <a:srgbClr val="231F20"/>
                </a:solidFill>
                <a:latin typeface="Arial"/>
                <a:cs typeface="Arial"/>
              </a:rPr>
              <a:t>officiis</a:t>
            </a:r>
            <a:r>
              <a:rPr sz="1100" spc="-6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55" dirty="0">
                <a:solidFill>
                  <a:srgbClr val="231F20"/>
                </a:solidFill>
                <a:latin typeface="Arial"/>
                <a:cs typeface="Arial"/>
              </a:rPr>
              <a:t>nec.</a:t>
            </a:r>
            <a:r>
              <a:rPr sz="1100" spc="-6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40" dirty="0">
                <a:solidFill>
                  <a:srgbClr val="231F20"/>
                </a:solidFill>
                <a:latin typeface="Arial"/>
                <a:cs typeface="Arial"/>
              </a:rPr>
              <a:t>Sit</a:t>
            </a:r>
            <a:r>
              <a:rPr sz="1100" spc="-8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60" dirty="0">
                <a:solidFill>
                  <a:srgbClr val="231F20"/>
                </a:solidFill>
                <a:latin typeface="Arial"/>
                <a:cs typeface="Arial"/>
              </a:rPr>
              <a:t>cu</a:t>
            </a:r>
            <a:r>
              <a:rPr sz="1100" spc="-7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50" dirty="0">
                <a:solidFill>
                  <a:srgbClr val="231F20"/>
                </a:solidFill>
                <a:latin typeface="Arial"/>
                <a:cs typeface="Arial"/>
              </a:rPr>
              <a:t>delectus</a:t>
            </a:r>
            <a:r>
              <a:rPr sz="1100" spc="-7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50" dirty="0">
                <a:solidFill>
                  <a:srgbClr val="231F20"/>
                </a:solidFill>
                <a:latin typeface="Arial"/>
                <a:cs typeface="Arial"/>
              </a:rPr>
              <a:t>voluptatum</a:t>
            </a:r>
            <a:r>
              <a:rPr sz="1100" spc="-6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Arial"/>
                <a:cs typeface="Arial"/>
              </a:rPr>
              <a:t>voluptatibus, </a:t>
            </a:r>
            <a:r>
              <a:rPr sz="1100" spc="-60" dirty="0">
                <a:solidFill>
                  <a:srgbClr val="231F20"/>
                </a:solidFill>
                <a:latin typeface="Arial"/>
                <a:cs typeface="Arial"/>
              </a:rPr>
              <a:t>choro</a:t>
            </a:r>
            <a:r>
              <a:rPr sz="1100" spc="-9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80" dirty="0">
                <a:solidFill>
                  <a:srgbClr val="231F20"/>
                </a:solidFill>
                <a:latin typeface="Arial"/>
                <a:cs typeface="Arial"/>
              </a:rPr>
              <a:t>causae</a:t>
            </a:r>
            <a:r>
              <a:rPr sz="1100" spc="-5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60" dirty="0">
                <a:solidFill>
                  <a:srgbClr val="231F20"/>
                </a:solidFill>
                <a:latin typeface="Arial"/>
                <a:cs typeface="Arial"/>
              </a:rPr>
              <a:t>platonem</a:t>
            </a:r>
            <a:r>
              <a:rPr sz="1100" spc="-4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85" dirty="0">
                <a:solidFill>
                  <a:srgbClr val="231F20"/>
                </a:solidFill>
                <a:latin typeface="Arial"/>
                <a:cs typeface="Arial"/>
              </a:rPr>
              <a:t>an</a:t>
            </a:r>
            <a:r>
              <a:rPr sz="1100" spc="-7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20" dirty="0">
                <a:solidFill>
                  <a:srgbClr val="231F20"/>
                </a:solidFill>
                <a:latin typeface="Arial"/>
                <a:cs typeface="Arial"/>
              </a:rPr>
              <a:t>qui.</a:t>
            </a:r>
            <a:endParaRPr sz="1100" dirty="0">
              <a:latin typeface="Arial"/>
              <a:cs typeface="Arial"/>
            </a:endParaRPr>
          </a:p>
          <a:p>
            <a:pPr marL="12700" marR="5080">
              <a:lnSpc>
                <a:spcPct val="103800"/>
              </a:lnSpc>
              <a:spcBef>
                <a:spcPts val="409"/>
              </a:spcBef>
            </a:pPr>
            <a:r>
              <a:rPr sz="1100" spc="-100" dirty="0">
                <a:solidFill>
                  <a:srgbClr val="231F20"/>
                </a:solidFill>
                <a:latin typeface="Arial"/>
                <a:cs typeface="Arial"/>
              </a:rPr>
              <a:t>Vel</a:t>
            </a:r>
            <a:r>
              <a:rPr sz="1100" spc="-6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50" dirty="0">
                <a:solidFill>
                  <a:srgbClr val="231F20"/>
                </a:solidFill>
                <a:latin typeface="Arial"/>
                <a:cs typeface="Arial"/>
              </a:rPr>
              <a:t>ei</a:t>
            </a:r>
            <a:r>
              <a:rPr sz="1100" spc="-3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50" dirty="0">
                <a:solidFill>
                  <a:srgbClr val="231F20"/>
                </a:solidFill>
                <a:latin typeface="Arial"/>
                <a:cs typeface="Arial"/>
              </a:rPr>
              <a:t>ignota</a:t>
            </a:r>
            <a:r>
              <a:rPr sz="1100" spc="-4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60" dirty="0">
                <a:solidFill>
                  <a:srgbClr val="231F20"/>
                </a:solidFill>
                <a:latin typeface="Arial"/>
                <a:cs typeface="Arial"/>
              </a:rPr>
              <a:t>nominavi,</a:t>
            </a:r>
            <a:r>
              <a:rPr sz="1100" spc="-4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65" dirty="0">
                <a:solidFill>
                  <a:srgbClr val="231F20"/>
                </a:solidFill>
                <a:latin typeface="Arial"/>
                <a:cs typeface="Arial"/>
              </a:rPr>
              <a:t>antiopam</a:t>
            </a:r>
            <a:r>
              <a:rPr sz="1100" spc="-4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70" dirty="0">
                <a:solidFill>
                  <a:srgbClr val="231F20"/>
                </a:solidFill>
                <a:latin typeface="Arial"/>
                <a:cs typeface="Arial"/>
              </a:rPr>
              <a:t>adolescens</a:t>
            </a:r>
            <a:r>
              <a:rPr sz="1100" spc="-5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40" dirty="0">
                <a:solidFill>
                  <a:srgbClr val="231F20"/>
                </a:solidFill>
                <a:latin typeface="Arial"/>
                <a:cs typeface="Arial"/>
              </a:rPr>
              <a:t>id</a:t>
            </a:r>
            <a:r>
              <a:rPr sz="1100" spc="-45" dirty="0">
                <a:solidFill>
                  <a:srgbClr val="231F20"/>
                </a:solidFill>
                <a:latin typeface="Arial"/>
                <a:cs typeface="Arial"/>
              </a:rPr>
              <a:t> vim, </a:t>
            </a:r>
            <a:r>
              <a:rPr sz="1100" spc="-75" dirty="0">
                <a:solidFill>
                  <a:srgbClr val="231F20"/>
                </a:solidFill>
                <a:latin typeface="Arial"/>
                <a:cs typeface="Arial"/>
              </a:rPr>
              <a:t>accusamus</a:t>
            </a:r>
            <a:r>
              <a:rPr sz="1100" spc="-6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45" dirty="0">
                <a:solidFill>
                  <a:srgbClr val="231F20"/>
                </a:solidFill>
                <a:latin typeface="Arial"/>
                <a:cs typeface="Arial"/>
              </a:rPr>
              <a:t>vituperata</a:t>
            </a:r>
            <a:r>
              <a:rPr sz="1100" spc="-5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25" dirty="0">
                <a:solidFill>
                  <a:srgbClr val="231F20"/>
                </a:solidFill>
                <a:latin typeface="Arial"/>
                <a:cs typeface="Arial"/>
              </a:rPr>
              <a:t>te </a:t>
            </a:r>
            <a:r>
              <a:rPr sz="1100" spc="-55" dirty="0">
                <a:solidFill>
                  <a:srgbClr val="231F20"/>
                </a:solidFill>
                <a:latin typeface="Arial"/>
                <a:cs typeface="Arial"/>
              </a:rPr>
              <a:t>mei.</a:t>
            </a:r>
            <a:r>
              <a:rPr sz="1100" spc="-6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50" dirty="0">
                <a:solidFill>
                  <a:srgbClr val="231F20"/>
                </a:solidFill>
                <a:latin typeface="Arial"/>
                <a:cs typeface="Arial"/>
              </a:rPr>
              <a:t>At</a:t>
            </a:r>
            <a:r>
              <a:rPr sz="1100" spc="-5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60" dirty="0">
                <a:solidFill>
                  <a:srgbClr val="231F20"/>
                </a:solidFill>
                <a:latin typeface="Arial"/>
                <a:cs typeface="Arial"/>
              </a:rPr>
              <a:t>pro</a:t>
            </a:r>
            <a:r>
              <a:rPr sz="1100" spc="-65" dirty="0">
                <a:solidFill>
                  <a:srgbClr val="231F20"/>
                </a:solidFill>
                <a:latin typeface="Arial"/>
                <a:cs typeface="Arial"/>
              </a:rPr>
              <a:t> lorem </a:t>
            </a:r>
            <a:r>
              <a:rPr sz="1100" spc="-50" dirty="0">
                <a:solidFill>
                  <a:srgbClr val="231F20"/>
                </a:solidFill>
                <a:latin typeface="Arial"/>
                <a:cs typeface="Arial"/>
              </a:rPr>
              <a:t>eleifend,</a:t>
            </a:r>
            <a:r>
              <a:rPr sz="1100" spc="-6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60" dirty="0">
                <a:solidFill>
                  <a:srgbClr val="231F20"/>
                </a:solidFill>
                <a:latin typeface="Arial"/>
                <a:cs typeface="Arial"/>
              </a:rPr>
              <a:t>dolores </a:t>
            </a:r>
            <a:r>
              <a:rPr sz="1100" spc="-70" dirty="0">
                <a:solidFill>
                  <a:srgbClr val="231F20"/>
                </a:solidFill>
                <a:latin typeface="Arial"/>
                <a:cs typeface="Arial"/>
              </a:rPr>
              <a:t>argumentum</a:t>
            </a:r>
            <a:r>
              <a:rPr sz="1100" spc="-4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60" dirty="0">
                <a:solidFill>
                  <a:srgbClr val="231F20"/>
                </a:solidFill>
                <a:latin typeface="Arial"/>
                <a:cs typeface="Arial"/>
              </a:rPr>
              <a:t>reprimique</a:t>
            </a:r>
            <a:r>
              <a:rPr sz="1100" spc="-5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45" dirty="0">
                <a:solidFill>
                  <a:srgbClr val="231F20"/>
                </a:solidFill>
                <a:latin typeface="Arial"/>
                <a:cs typeface="Arial"/>
              </a:rPr>
              <a:t>his</a:t>
            </a:r>
            <a:r>
              <a:rPr sz="1100" spc="-7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25" dirty="0">
                <a:solidFill>
                  <a:srgbClr val="231F20"/>
                </a:solidFill>
                <a:latin typeface="Arial"/>
                <a:cs typeface="Arial"/>
              </a:rPr>
              <a:t>et,</a:t>
            </a:r>
            <a:r>
              <a:rPr sz="1100" spc="-6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75" dirty="0">
                <a:solidFill>
                  <a:srgbClr val="231F20"/>
                </a:solidFill>
                <a:latin typeface="Arial"/>
                <a:cs typeface="Arial"/>
              </a:rPr>
              <a:t>cum</a:t>
            </a:r>
            <a:r>
              <a:rPr sz="1100" spc="-5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Arial"/>
                <a:cs typeface="Arial"/>
              </a:rPr>
              <a:t>audire </a:t>
            </a:r>
            <a:r>
              <a:rPr sz="1100" spc="-55" dirty="0">
                <a:solidFill>
                  <a:srgbClr val="231F20"/>
                </a:solidFill>
                <a:latin typeface="Arial"/>
                <a:cs typeface="Arial"/>
              </a:rPr>
              <a:t>assueverit</a:t>
            </a:r>
            <a:r>
              <a:rPr sz="1100" spc="-8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40" dirty="0">
                <a:solidFill>
                  <a:srgbClr val="231F20"/>
                </a:solidFill>
                <a:latin typeface="Arial"/>
                <a:cs typeface="Arial"/>
              </a:rPr>
              <a:t>cu.</a:t>
            </a:r>
            <a:r>
              <a:rPr sz="1100" spc="-5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130" dirty="0">
                <a:solidFill>
                  <a:srgbClr val="231F20"/>
                </a:solidFill>
                <a:latin typeface="Arial"/>
                <a:cs typeface="Arial"/>
              </a:rPr>
              <a:t>Eu</a:t>
            </a:r>
            <a:r>
              <a:rPr sz="1100" spc="-75" dirty="0">
                <a:solidFill>
                  <a:srgbClr val="231F20"/>
                </a:solidFill>
                <a:latin typeface="Arial"/>
                <a:cs typeface="Arial"/>
              </a:rPr>
              <a:t> cum</a:t>
            </a:r>
            <a:r>
              <a:rPr sz="1100" spc="-5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60" dirty="0">
                <a:solidFill>
                  <a:srgbClr val="231F20"/>
                </a:solidFill>
                <a:latin typeface="Arial"/>
                <a:cs typeface="Arial"/>
              </a:rPr>
              <a:t>timeam</a:t>
            </a:r>
            <a:r>
              <a:rPr sz="1100" spc="-45" dirty="0">
                <a:solidFill>
                  <a:srgbClr val="231F20"/>
                </a:solidFill>
                <a:latin typeface="Arial"/>
                <a:cs typeface="Arial"/>
              </a:rPr>
              <a:t> perfecto.</a:t>
            </a:r>
            <a:r>
              <a:rPr sz="1100" spc="-5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90" dirty="0">
                <a:solidFill>
                  <a:srgbClr val="231F20"/>
                </a:solidFill>
                <a:latin typeface="Arial"/>
                <a:cs typeface="Arial"/>
              </a:rPr>
              <a:t>Pro</a:t>
            </a:r>
            <a:r>
              <a:rPr sz="1100" spc="-7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35" dirty="0">
                <a:solidFill>
                  <a:srgbClr val="231F20"/>
                </a:solidFill>
                <a:latin typeface="Arial"/>
                <a:cs typeface="Arial"/>
              </a:rPr>
              <a:t>nihil</a:t>
            </a:r>
            <a:r>
              <a:rPr sz="1100" spc="-5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75" dirty="0">
                <a:solidFill>
                  <a:srgbClr val="231F20"/>
                </a:solidFill>
                <a:latin typeface="Arial"/>
                <a:cs typeface="Arial"/>
              </a:rPr>
              <a:t>accommodare</a:t>
            </a:r>
            <a:r>
              <a:rPr sz="1100" spc="-6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25" dirty="0">
                <a:solidFill>
                  <a:srgbClr val="231F20"/>
                </a:solidFill>
                <a:latin typeface="Arial"/>
                <a:cs typeface="Arial"/>
              </a:rPr>
              <a:t>in,</a:t>
            </a:r>
            <a:r>
              <a:rPr sz="1100" spc="-5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60" dirty="0">
                <a:solidFill>
                  <a:srgbClr val="231F20"/>
                </a:solidFill>
                <a:latin typeface="Arial"/>
                <a:cs typeface="Arial"/>
              </a:rPr>
              <a:t>per</a:t>
            </a:r>
            <a:r>
              <a:rPr sz="1100" spc="-7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80" dirty="0">
                <a:solidFill>
                  <a:srgbClr val="231F20"/>
                </a:solidFill>
                <a:latin typeface="Arial"/>
                <a:cs typeface="Arial"/>
              </a:rPr>
              <a:t>ne</a:t>
            </a:r>
            <a:r>
              <a:rPr sz="1100" spc="-8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Arial"/>
                <a:cs typeface="Arial"/>
              </a:rPr>
              <a:t>dolor </a:t>
            </a:r>
            <a:r>
              <a:rPr sz="1100" spc="-70" dirty="0">
                <a:solidFill>
                  <a:srgbClr val="231F20"/>
                </a:solidFill>
                <a:latin typeface="Arial"/>
                <a:cs typeface="Arial"/>
              </a:rPr>
              <a:t>graeco</a:t>
            </a:r>
            <a:r>
              <a:rPr sz="1100" spc="-8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40" dirty="0">
                <a:solidFill>
                  <a:srgbClr val="231F20"/>
                </a:solidFill>
                <a:latin typeface="Arial"/>
                <a:cs typeface="Arial"/>
              </a:rPr>
              <a:t>offendit.</a:t>
            </a:r>
            <a:r>
              <a:rPr sz="1100" spc="-3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114" dirty="0">
                <a:solidFill>
                  <a:srgbClr val="231F20"/>
                </a:solidFill>
                <a:latin typeface="Arial"/>
                <a:cs typeface="Arial"/>
              </a:rPr>
              <a:t>Cum</a:t>
            </a:r>
            <a:r>
              <a:rPr sz="1100" spc="-3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80" dirty="0">
                <a:solidFill>
                  <a:srgbClr val="231F20"/>
                </a:solidFill>
                <a:latin typeface="Arial"/>
                <a:cs typeface="Arial"/>
              </a:rPr>
              <a:t>ne</a:t>
            </a:r>
            <a:r>
              <a:rPr sz="1100" spc="-65" dirty="0">
                <a:solidFill>
                  <a:srgbClr val="231F20"/>
                </a:solidFill>
                <a:latin typeface="Arial"/>
                <a:cs typeface="Arial"/>
              </a:rPr>
              <a:t> docendi</a:t>
            </a:r>
            <a:r>
              <a:rPr sz="1100" spc="-3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55" dirty="0">
                <a:solidFill>
                  <a:srgbClr val="231F20"/>
                </a:solidFill>
                <a:latin typeface="Arial"/>
                <a:cs typeface="Arial"/>
              </a:rPr>
              <a:t>abhorreant, </a:t>
            </a:r>
            <a:r>
              <a:rPr sz="1100" spc="-70" dirty="0">
                <a:solidFill>
                  <a:srgbClr val="231F20"/>
                </a:solidFill>
                <a:latin typeface="Arial"/>
                <a:cs typeface="Arial"/>
              </a:rPr>
              <a:t>expetenda</a:t>
            </a:r>
            <a:r>
              <a:rPr sz="1100" spc="-6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65" dirty="0">
                <a:solidFill>
                  <a:srgbClr val="231F20"/>
                </a:solidFill>
                <a:latin typeface="Arial"/>
                <a:cs typeface="Arial"/>
              </a:rPr>
              <a:t>qualisque</a:t>
            </a:r>
            <a:r>
              <a:rPr sz="1100" spc="-4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Arial"/>
                <a:cs typeface="Arial"/>
              </a:rPr>
              <a:t>moderatius </a:t>
            </a:r>
            <a:r>
              <a:rPr sz="1100" spc="-60" dirty="0">
                <a:solidFill>
                  <a:srgbClr val="231F20"/>
                </a:solidFill>
                <a:latin typeface="Arial"/>
                <a:cs typeface="Arial"/>
              </a:rPr>
              <a:t>per</a:t>
            </a:r>
            <a:r>
              <a:rPr sz="1100" spc="-9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65" dirty="0">
                <a:solidFill>
                  <a:srgbClr val="231F20"/>
                </a:solidFill>
                <a:latin typeface="Arial"/>
                <a:cs typeface="Arial"/>
              </a:rPr>
              <a:t>ad.</a:t>
            </a:r>
            <a:r>
              <a:rPr sz="1100" spc="-6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20" dirty="0">
                <a:solidFill>
                  <a:srgbClr val="231F20"/>
                </a:solidFill>
                <a:latin typeface="Arial"/>
                <a:cs typeface="Arial"/>
              </a:rPr>
              <a:t>Enim</a:t>
            </a:r>
            <a:endParaRPr sz="1100" dirty="0">
              <a:latin typeface="Arial"/>
              <a:cs typeface="Arial"/>
            </a:endParaRPr>
          </a:p>
          <a:p>
            <a:pPr marL="12700" marR="70485">
              <a:lnSpc>
                <a:spcPct val="103800"/>
              </a:lnSpc>
              <a:spcBef>
                <a:spcPts val="409"/>
              </a:spcBef>
            </a:pPr>
            <a:r>
              <a:rPr sz="1100" spc="-60" dirty="0">
                <a:solidFill>
                  <a:srgbClr val="231F20"/>
                </a:solidFill>
                <a:latin typeface="Arial"/>
                <a:cs typeface="Arial"/>
              </a:rPr>
              <a:t>praesent</a:t>
            </a:r>
            <a:r>
              <a:rPr sz="1100" spc="-7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50" dirty="0">
                <a:solidFill>
                  <a:srgbClr val="231F20"/>
                </a:solidFill>
                <a:latin typeface="Arial"/>
                <a:cs typeface="Arial"/>
              </a:rPr>
              <a:t>salutandi</a:t>
            </a:r>
            <a:r>
              <a:rPr sz="1100" spc="-70" dirty="0">
                <a:solidFill>
                  <a:srgbClr val="231F20"/>
                </a:solidFill>
                <a:latin typeface="Arial"/>
                <a:cs typeface="Arial"/>
              </a:rPr>
              <a:t> ea.</a:t>
            </a:r>
            <a:r>
              <a:rPr sz="1100" spc="-5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90" dirty="0">
                <a:solidFill>
                  <a:srgbClr val="231F20"/>
                </a:solidFill>
                <a:latin typeface="Arial"/>
                <a:cs typeface="Arial"/>
              </a:rPr>
              <a:t>Ei</a:t>
            </a:r>
            <a:r>
              <a:rPr sz="1100" spc="-5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45" dirty="0">
                <a:solidFill>
                  <a:srgbClr val="231F20"/>
                </a:solidFill>
                <a:latin typeface="Arial"/>
                <a:cs typeface="Arial"/>
              </a:rPr>
              <a:t>his</a:t>
            </a:r>
            <a:r>
              <a:rPr sz="1100" spc="-7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20" dirty="0">
                <a:solidFill>
                  <a:srgbClr val="231F20"/>
                </a:solidFill>
                <a:latin typeface="Arial"/>
                <a:cs typeface="Arial"/>
              </a:rPr>
              <a:t>vidit</a:t>
            </a:r>
            <a:r>
              <a:rPr sz="1100" spc="-7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35" dirty="0">
                <a:solidFill>
                  <a:srgbClr val="231F20"/>
                </a:solidFill>
                <a:latin typeface="Arial"/>
                <a:cs typeface="Arial"/>
              </a:rPr>
              <a:t>suscipit,</a:t>
            </a:r>
            <a:r>
              <a:rPr sz="1100" spc="-4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40" dirty="0">
                <a:solidFill>
                  <a:srgbClr val="231F20"/>
                </a:solidFill>
                <a:latin typeface="Arial"/>
                <a:cs typeface="Arial"/>
              </a:rPr>
              <a:t>in</a:t>
            </a:r>
            <a:r>
              <a:rPr sz="1100" spc="-5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45" dirty="0">
                <a:solidFill>
                  <a:srgbClr val="231F20"/>
                </a:solidFill>
                <a:latin typeface="Arial"/>
                <a:cs typeface="Arial"/>
              </a:rPr>
              <a:t>his</a:t>
            </a:r>
            <a:r>
              <a:rPr sz="1100" spc="-8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80" dirty="0">
                <a:solidFill>
                  <a:srgbClr val="231F20"/>
                </a:solidFill>
                <a:latin typeface="Arial"/>
                <a:cs typeface="Arial"/>
              </a:rPr>
              <a:t>quas</a:t>
            </a:r>
            <a:r>
              <a:rPr sz="1100" spc="-6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45" dirty="0">
                <a:solidFill>
                  <a:srgbClr val="231F20"/>
                </a:solidFill>
                <a:latin typeface="Arial"/>
                <a:cs typeface="Arial"/>
              </a:rPr>
              <a:t>iuvaret.</a:t>
            </a:r>
            <a:r>
              <a:rPr sz="1100" spc="-6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50" dirty="0">
                <a:solidFill>
                  <a:srgbClr val="231F20"/>
                </a:solidFill>
                <a:latin typeface="Arial"/>
                <a:cs typeface="Arial"/>
              </a:rPr>
              <a:t>At</a:t>
            </a:r>
            <a:r>
              <a:rPr sz="1100" spc="-8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Arial"/>
                <a:cs typeface="Arial"/>
              </a:rPr>
              <a:t>dicit</a:t>
            </a:r>
            <a:r>
              <a:rPr sz="1100" spc="-7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30" dirty="0">
                <a:solidFill>
                  <a:srgbClr val="231F20"/>
                </a:solidFill>
                <a:latin typeface="Arial"/>
                <a:cs typeface="Arial"/>
              </a:rPr>
              <a:t>vivendo </a:t>
            </a:r>
            <a:r>
              <a:rPr sz="1100" spc="-75" dirty="0">
                <a:solidFill>
                  <a:srgbClr val="231F20"/>
                </a:solidFill>
                <a:latin typeface="Arial"/>
                <a:cs typeface="Arial"/>
              </a:rPr>
              <a:t>eam.</a:t>
            </a:r>
            <a:r>
              <a:rPr sz="1100" spc="-5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70" dirty="0">
                <a:solidFill>
                  <a:srgbClr val="231F20"/>
                </a:solidFill>
                <a:latin typeface="Arial"/>
                <a:cs typeface="Arial"/>
              </a:rPr>
              <a:t>Est </a:t>
            </a:r>
            <a:r>
              <a:rPr sz="1100" spc="-85" dirty="0">
                <a:solidFill>
                  <a:srgbClr val="231F20"/>
                </a:solidFill>
                <a:latin typeface="Arial"/>
                <a:cs typeface="Arial"/>
              </a:rPr>
              <a:t>an</a:t>
            </a:r>
            <a:r>
              <a:rPr sz="1100" spc="-8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75" dirty="0">
                <a:solidFill>
                  <a:srgbClr val="231F20"/>
                </a:solidFill>
                <a:latin typeface="Arial"/>
                <a:cs typeface="Arial"/>
              </a:rPr>
              <a:t>case</a:t>
            </a:r>
            <a:r>
              <a:rPr sz="1100" spc="-6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30" dirty="0">
                <a:solidFill>
                  <a:srgbClr val="231F20"/>
                </a:solidFill>
                <a:latin typeface="Arial"/>
                <a:cs typeface="Arial"/>
              </a:rPr>
              <a:t>libris,</a:t>
            </a:r>
            <a:r>
              <a:rPr sz="1100" spc="-5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Arial"/>
                <a:cs typeface="Arial"/>
              </a:rPr>
              <a:t>ut</a:t>
            </a:r>
            <a:r>
              <a:rPr sz="1100" spc="-6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50" dirty="0">
                <a:solidFill>
                  <a:srgbClr val="231F20"/>
                </a:solidFill>
                <a:latin typeface="Arial"/>
                <a:cs typeface="Arial"/>
              </a:rPr>
              <a:t>utinam</a:t>
            </a:r>
            <a:r>
              <a:rPr sz="1100" spc="-8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30" dirty="0">
                <a:solidFill>
                  <a:srgbClr val="231F20"/>
                </a:solidFill>
                <a:latin typeface="Arial"/>
                <a:cs typeface="Arial"/>
              </a:rPr>
              <a:t>officiis</a:t>
            </a:r>
            <a:r>
              <a:rPr sz="1100" spc="-6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55" dirty="0">
                <a:solidFill>
                  <a:srgbClr val="231F20"/>
                </a:solidFill>
                <a:latin typeface="Arial"/>
                <a:cs typeface="Arial"/>
              </a:rPr>
              <a:t>nec.</a:t>
            </a:r>
            <a:r>
              <a:rPr sz="1100" spc="-7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40" dirty="0">
                <a:solidFill>
                  <a:srgbClr val="231F20"/>
                </a:solidFill>
                <a:latin typeface="Arial"/>
                <a:cs typeface="Arial"/>
              </a:rPr>
              <a:t>Sit</a:t>
            </a:r>
            <a:r>
              <a:rPr sz="1100" spc="-8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60" dirty="0">
                <a:solidFill>
                  <a:srgbClr val="231F20"/>
                </a:solidFill>
                <a:latin typeface="Arial"/>
                <a:cs typeface="Arial"/>
              </a:rPr>
              <a:t>cu</a:t>
            </a:r>
            <a:r>
              <a:rPr sz="1100" spc="-8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50" dirty="0">
                <a:solidFill>
                  <a:srgbClr val="231F20"/>
                </a:solidFill>
                <a:latin typeface="Arial"/>
                <a:cs typeface="Arial"/>
              </a:rPr>
              <a:t>delectus</a:t>
            </a:r>
            <a:r>
              <a:rPr sz="1100" spc="-7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Arial"/>
                <a:cs typeface="Arial"/>
              </a:rPr>
              <a:t>voluptatum </a:t>
            </a:r>
            <a:r>
              <a:rPr sz="1100" spc="-45" dirty="0">
                <a:solidFill>
                  <a:srgbClr val="231F20"/>
                </a:solidFill>
                <a:latin typeface="Arial"/>
                <a:cs typeface="Arial"/>
              </a:rPr>
              <a:t>voluptatibus,</a:t>
            </a:r>
            <a:r>
              <a:rPr sz="1100" spc="-60" dirty="0">
                <a:solidFill>
                  <a:srgbClr val="231F20"/>
                </a:solidFill>
                <a:latin typeface="Arial"/>
                <a:cs typeface="Arial"/>
              </a:rPr>
              <a:t> choro</a:t>
            </a:r>
            <a:r>
              <a:rPr sz="1100" spc="-80" dirty="0">
                <a:solidFill>
                  <a:srgbClr val="231F20"/>
                </a:solidFill>
                <a:latin typeface="Arial"/>
                <a:cs typeface="Arial"/>
              </a:rPr>
              <a:t> causae</a:t>
            </a:r>
            <a:r>
              <a:rPr sz="1100" spc="-4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60" dirty="0">
                <a:solidFill>
                  <a:srgbClr val="231F20"/>
                </a:solidFill>
                <a:latin typeface="Arial"/>
                <a:cs typeface="Arial"/>
              </a:rPr>
              <a:t>platonem</a:t>
            </a:r>
            <a:r>
              <a:rPr sz="1100" spc="-3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85" dirty="0">
                <a:solidFill>
                  <a:srgbClr val="231F20"/>
                </a:solidFill>
                <a:latin typeface="Arial"/>
                <a:cs typeface="Arial"/>
              </a:rPr>
              <a:t>an</a:t>
            </a:r>
            <a:r>
              <a:rPr sz="1100" spc="-5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20" dirty="0">
                <a:solidFill>
                  <a:srgbClr val="231F20"/>
                </a:solidFill>
                <a:latin typeface="Arial"/>
                <a:cs typeface="Arial"/>
              </a:rPr>
              <a:t>qui.</a:t>
            </a:r>
            <a:endParaRPr sz="1100" dirty="0">
              <a:latin typeface="Arial"/>
              <a:cs typeface="Arial"/>
            </a:endParaRPr>
          </a:p>
          <a:p>
            <a:pPr marL="12700" marR="5080">
              <a:lnSpc>
                <a:spcPct val="103800"/>
              </a:lnSpc>
              <a:spcBef>
                <a:spcPts val="409"/>
              </a:spcBef>
            </a:pPr>
            <a:r>
              <a:rPr sz="1100" spc="-100" dirty="0">
                <a:solidFill>
                  <a:srgbClr val="231F20"/>
                </a:solidFill>
                <a:latin typeface="Arial"/>
                <a:cs typeface="Arial"/>
              </a:rPr>
              <a:t>Vel</a:t>
            </a:r>
            <a:r>
              <a:rPr sz="1100" spc="-6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50" dirty="0">
                <a:solidFill>
                  <a:srgbClr val="231F20"/>
                </a:solidFill>
                <a:latin typeface="Arial"/>
                <a:cs typeface="Arial"/>
              </a:rPr>
              <a:t>ei</a:t>
            </a:r>
            <a:r>
              <a:rPr sz="1100" spc="-3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50" dirty="0">
                <a:solidFill>
                  <a:srgbClr val="231F20"/>
                </a:solidFill>
                <a:latin typeface="Arial"/>
                <a:cs typeface="Arial"/>
              </a:rPr>
              <a:t>ignota</a:t>
            </a:r>
            <a:r>
              <a:rPr sz="1100" spc="-4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60" dirty="0">
                <a:solidFill>
                  <a:srgbClr val="231F20"/>
                </a:solidFill>
                <a:latin typeface="Arial"/>
                <a:cs typeface="Arial"/>
              </a:rPr>
              <a:t>nominavi,</a:t>
            </a:r>
            <a:r>
              <a:rPr sz="1100" spc="-4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65" dirty="0">
                <a:solidFill>
                  <a:srgbClr val="231F20"/>
                </a:solidFill>
                <a:latin typeface="Arial"/>
                <a:cs typeface="Arial"/>
              </a:rPr>
              <a:t>antiopam</a:t>
            </a:r>
            <a:r>
              <a:rPr sz="1100" spc="-4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70" dirty="0">
                <a:solidFill>
                  <a:srgbClr val="231F20"/>
                </a:solidFill>
                <a:latin typeface="Arial"/>
                <a:cs typeface="Arial"/>
              </a:rPr>
              <a:t>adolescens</a:t>
            </a:r>
            <a:r>
              <a:rPr sz="1100" spc="-5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40" dirty="0">
                <a:solidFill>
                  <a:srgbClr val="231F20"/>
                </a:solidFill>
                <a:latin typeface="Arial"/>
                <a:cs typeface="Arial"/>
              </a:rPr>
              <a:t>id</a:t>
            </a:r>
            <a:r>
              <a:rPr sz="1100" spc="-45" dirty="0">
                <a:solidFill>
                  <a:srgbClr val="231F20"/>
                </a:solidFill>
                <a:latin typeface="Arial"/>
                <a:cs typeface="Arial"/>
              </a:rPr>
              <a:t> vim, </a:t>
            </a:r>
            <a:r>
              <a:rPr sz="1100" spc="-75" dirty="0">
                <a:solidFill>
                  <a:srgbClr val="231F20"/>
                </a:solidFill>
                <a:latin typeface="Arial"/>
                <a:cs typeface="Arial"/>
              </a:rPr>
              <a:t>accusamus</a:t>
            </a:r>
            <a:r>
              <a:rPr sz="1100" spc="-6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45" dirty="0">
                <a:solidFill>
                  <a:srgbClr val="231F20"/>
                </a:solidFill>
                <a:latin typeface="Arial"/>
                <a:cs typeface="Arial"/>
              </a:rPr>
              <a:t>vituperata</a:t>
            </a:r>
            <a:r>
              <a:rPr sz="1100" spc="-5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25" dirty="0">
                <a:solidFill>
                  <a:srgbClr val="231F20"/>
                </a:solidFill>
                <a:latin typeface="Arial"/>
                <a:cs typeface="Arial"/>
              </a:rPr>
              <a:t>te </a:t>
            </a:r>
            <a:r>
              <a:rPr sz="1100" spc="-55" dirty="0">
                <a:solidFill>
                  <a:srgbClr val="231F20"/>
                </a:solidFill>
                <a:latin typeface="Arial"/>
                <a:cs typeface="Arial"/>
              </a:rPr>
              <a:t>mei.</a:t>
            </a:r>
            <a:r>
              <a:rPr sz="1100" spc="-6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50" dirty="0">
                <a:solidFill>
                  <a:srgbClr val="231F20"/>
                </a:solidFill>
                <a:latin typeface="Arial"/>
                <a:cs typeface="Arial"/>
              </a:rPr>
              <a:t>At</a:t>
            </a:r>
            <a:r>
              <a:rPr sz="1100" spc="-5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60" dirty="0">
                <a:solidFill>
                  <a:srgbClr val="231F20"/>
                </a:solidFill>
                <a:latin typeface="Arial"/>
                <a:cs typeface="Arial"/>
              </a:rPr>
              <a:t>pro</a:t>
            </a:r>
            <a:r>
              <a:rPr sz="1100" spc="-65" dirty="0">
                <a:solidFill>
                  <a:srgbClr val="231F20"/>
                </a:solidFill>
                <a:latin typeface="Arial"/>
                <a:cs typeface="Arial"/>
              </a:rPr>
              <a:t> lorem </a:t>
            </a:r>
            <a:r>
              <a:rPr sz="1100" spc="-50" dirty="0">
                <a:solidFill>
                  <a:srgbClr val="231F20"/>
                </a:solidFill>
                <a:latin typeface="Arial"/>
                <a:cs typeface="Arial"/>
              </a:rPr>
              <a:t>eleifend,</a:t>
            </a:r>
            <a:r>
              <a:rPr sz="1100" spc="-6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60" dirty="0">
                <a:solidFill>
                  <a:srgbClr val="231F20"/>
                </a:solidFill>
                <a:latin typeface="Arial"/>
                <a:cs typeface="Arial"/>
              </a:rPr>
              <a:t>dolores </a:t>
            </a:r>
            <a:r>
              <a:rPr sz="1100" spc="-70" dirty="0">
                <a:solidFill>
                  <a:srgbClr val="231F20"/>
                </a:solidFill>
                <a:latin typeface="Arial"/>
                <a:cs typeface="Arial"/>
              </a:rPr>
              <a:t>argumentum</a:t>
            </a:r>
            <a:r>
              <a:rPr sz="1100" spc="-4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60" dirty="0">
                <a:solidFill>
                  <a:srgbClr val="231F20"/>
                </a:solidFill>
                <a:latin typeface="Arial"/>
                <a:cs typeface="Arial"/>
              </a:rPr>
              <a:t>reprimique</a:t>
            </a:r>
            <a:r>
              <a:rPr sz="1100" spc="-5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45" dirty="0">
                <a:solidFill>
                  <a:srgbClr val="231F20"/>
                </a:solidFill>
                <a:latin typeface="Arial"/>
                <a:cs typeface="Arial"/>
              </a:rPr>
              <a:t>his</a:t>
            </a:r>
            <a:r>
              <a:rPr sz="1100" spc="-7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25" dirty="0">
                <a:solidFill>
                  <a:srgbClr val="231F20"/>
                </a:solidFill>
                <a:latin typeface="Arial"/>
                <a:cs typeface="Arial"/>
              </a:rPr>
              <a:t>et,</a:t>
            </a:r>
            <a:r>
              <a:rPr sz="1100" spc="-6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75" dirty="0">
                <a:solidFill>
                  <a:srgbClr val="231F20"/>
                </a:solidFill>
                <a:latin typeface="Arial"/>
                <a:cs typeface="Arial"/>
              </a:rPr>
              <a:t>cum</a:t>
            </a:r>
            <a:r>
              <a:rPr sz="1100" spc="-5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Arial"/>
                <a:cs typeface="Arial"/>
              </a:rPr>
              <a:t>audire </a:t>
            </a:r>
            <a:r>
              <a:rPr sz="1100" spc="-55" dirty="0">
                <a:solidFill>
                  <a:srgbClr val="231F20"/>
                </a:solidFill>
                <a:latin typeface="Arial"/>
                <a:cs typeface="Arial"/>
              </a:rPr>
              <a:t>assueverit</a:t>
            </a:r>
            <a:r>
              <a:rPr sz="1100" spc="-8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40" dirty="0">
                <a:solidFill>
                  <a:srgbClr val="231F20"/>
                </a:solidFill>
                <a:latin typeface="Arial"/>
                <a:cs typeface="Arial"/>
              </a:rPr>
              <a:t>cu.</a:t>
            </a:r>
            <a:r>
              <a:rPr sz="1100" spc="-5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130" dirty="0">
                <a:solidFill>
                  <a:srgbClr val="231F20"/>
                </a:solidFill>
                <a:latin typeface="Arial"/>
                <a:cs typeface="Arial"/>
              </a:rPr>
              <a:t>Eu</a:t>
            </a:r>
            <a:r>
              <a:rPr sz="1100" spc="-75" dirty="0">
                <a:solidFill>
                  <a:srgbClr val="231F20"/>
                </a:solidFill>
                <a:latin typeface="Arial"/>
                <a:cs typeface="Arial"/>
              </a:rPr>
              <a:t> cum</a:t>
            </a:r>
            <a:r>
              <a:rPr sz="1100" spc="-5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60" dirty="0">
                <a:solidFill>
                  <a:srgbClr val="231F20"/>
                </a:solidFill>
                <a:latin typeface="Arial"/>
                <a:cs typeface="Arial"/>
              </a:rPr>
              <a:t>timeam</a:t>
            </a:r>
            <a:r>
              <a:rPr sz="1100" spc="-45" dirty="0">
                <a:solidFill>
                  <a:srgbClr val="231F20"/>
                </a:solidFill>
                <a:latin typeface="Arial"/>
                <a:cs typeface="Arial"/>
              </a:rPr>
              <a:t> perfecto.</a:t>
            </a:r>
            <a:r>
              <a:rPr sz="1100" spc="-5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90" dirty="0">
                <a:solidFill>
                  <a:srgbClr val="231F20"/>
                </a:solidFill>
                <a:latin typeface="Arial"/>
                <a:cs typeface="Arial"/>
              </a:rPr>
              <a:t>Pro</a:t>
            </a:r>
            <a:r>
              <a:rPr sz="1100" spc="-7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35" dirty="0">
                <a:solidFill>
                  <a:srgbClr val="231F20"/>
                </a:solidFill>
                <a:latin typeface="Arial"/>
                <a:cs typeface="Arial"/>
              </a:rPr>
              <a:t>nihil</a:t>
            </a:r>
            <a:r>
              <a:rPr sz="1100" spc="-5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75" dirty="0">
                <a:solidFill>
                  <a:srgbClr val="231F20"/>
                </a:solidFill>
                <a:latin typeface="Arial"/>
                <a:cs typeface="Arial"/>
              </a:rPr>
              <a:t>accommodare</a:t>
            </a:r>
            <a:r>
              <a:rPr sz="1100" spc="-6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25" dirty="0">
                <a:solidFill>
                  <a:srgbClr val="231F20"/>
                </a:solidFill>
                <a:latin typeface="Arial"/>
                <a:cs typeface="Arial"/>
              </a:rPr>
              <a:t>in,</a:t>
            </a:r>
            <a:r>
              <a:rPr sz="1100" spc="-5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60" dirty="0">
                <a:solidFill>
                  <a:srgbClr val="231F20"/>
                </a:solidFill>
                <a:latin typeface="Arial"/>
                <a:cs typeface="Arial"/>
              </a:rPr>
              <a:t>per</a:t>
            </a:r>
            <a:r>
              <a:rPr sz="1100" spc="-7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80" dirty="0">
                <a:solidFill>
                  <a:srgbClr val="231F20"/>
                </a:solidFill>
                <a:latin typeface="Arial"/>
                <a:cs typeface="Arial"/>
              </a:rPr>
              <a:t>ne</a:t>
            </a:r>
            <a:r>
              <a:rPr sz="1100" spc="-8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Arial"/>
                <a:cs typeface="Arial"/>
              </a:rPr>
              <a:t>dolor </a:t>
            </a:r>
            <a:r>
              <a:rPr sz="1100" spc="-70" dirty="0">
                <a:solidFill>
                  <a:srgbClr val="231F20"/>
                </a:solidFill>
                <a:latin typeface="Arial"/>
                <a:cs typeface="Arial"/>
              </a:rPr>
              <a:t>graeco</a:t>
            </a:r>
            <a:r>
              <a:rPr sz="1100" spc="-8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40" dirty="0">
                <a:solidFill>
                  <a:srgbClr val="231F20"/>
                </a:solidFill>
                <a:latin typeface="Arial"/>
                <a:cs typeface="Arial"/>
              </a:rPr>
              <a:t>offendit.</a:t>
            </a:r>
            <a:r>
              <a:rPr sz="1100" spc="-3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114" dirty="0">
                <a:solidFill>
                  <a:srgbClr val="231F20"/>
                </a:solidFill>
                <a:latin typeface="Arial"/>
                <a:cs typeface="Arial"/>
              </a:rPr>
              <a:t>Cum</a:t>
            </a:r>
            <a:r>
              <a:rPr sz="1100" spc="-3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80" dirty="0">
                <a:solidFill>
                  <a:srgbClr val="231F20"/>
                </a:solidFill>
                <a:latin typeface="Arial"/>
                <a:cs typeface="Arial"/>
              </a:rPr>
              <a:t>ne</a:t>
            </a:r>
            <a:r>
              <a:rPr sz="1100" spc="-65" dirty="0">
                <a:solidFill>
                  <a:srgbClr val="231F20"/>
                </a:solidFill>
                <a:latin typeface="Arial"/>
                <a:cs typeface="Arial"/>
              </a:rPr>
              <a:t> docendi</a:t>
            </a:r>
            <a:r>
              <a:rPr sz="1100" spc="-3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55" dirty="0">
                <a:solidFill>
                  <a:srgbClr val="231F20"/>
                </a:solidFill>
                <a:latin typeface="Arial"/>
                <a:cs typeface="Arial"/>
              </a:rPr>
              <a:t>abhorreant, </a:t>
            </a:r>
            <a:r>
              <a:rPr sz="1100" spc="-70" dirty="0">
                <a:solidFill>
                  <a:srgbClr val="231F20"/>
                </a:solidFill>
                <a:latin typeface="Arial"/>
                <a:cs typeface="Arial"/>
              </a:rPr>
              <a:t>expetenda</a:t>
            </a:r>
            <a:r>
              <a:rPr sz="1100" spc="-6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65" dirty="0">
                <a:solidFill>
                  <a:srgbClr val="231F20"/>
                </a:solidFill>
                <a:latin typeface="Arial"/>
                <a:cs typeface="Arial"/>
              </a:rPr>
              <a:t>qualisque</a:t>
            </a:r>
            <a:r>
              <a:rPr sz="1100" spc="-4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Arial"/>
                <a:cs typeface="Arial"/>
              </a:rPr>
              <a:t>moderatius </a:t>
            </a:r>
            <a:r>
              <a:rPr sz="1100" spc="-60" dirty="0">
                <a:solidFill>
                  <a:srgbClr val="231F20"/>
                </a:solidFill>
                <a:latin typeface="Arial"/>
                <a:cs typeface="Arial"/>
              </a:rPr>
              <a:t>per</a:t>
            </a:r>
            <a:r>
              <a:rPr sz="1100" spc="-8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65" dirty="0">
                <a:solidFill>
                  <a:srgbClr val="231F20"/>
                </a:solidFill>
                <a:latin typeface="Arial"/>
                <a:cs typeface="Arial"/>
              </a:rPr>
              <a:t>ad.</a:t>
            </a:r>
            <a:r>
              <a:rPr sz="1100" spc="-4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70" dirty="0">
                <a:solidFill>
                  <a:srgbClr val="231F20"/>
                </a:solidFill>
                <a:latin typeface="Arial"/>
                <a:cs typeface="Arial"/>
              </a:rPr>
              <a:t>Enimpraesent </a:t>
            </a:r>
            <a:r>
              <a:rPr sz="1100" spc="-50" dirty="0">
                <a:solidFill>
                  <a:srgbClr val="231F20"/>
                </a:solidFill>
                <a:latin typeface="Arial"/>
                <a:cs typeface="Arial"/>
              </a:rPr>
              <a:t>salutandi</a:t>
            </a:r>
            <a:r>
              <a:rPr sz="1100" spc="-70" dirty="0">
                <a:solidFill>
                  <a:srgbClr val="231F20"/>
                </a:solidFill>
                <a:latin typeface="Arial"/>
                <a:cs typeface="Arial"/>
              </a:rPr>
              <a:t> ea.</a:t>
            </a:r>
            <a:r>
              <a:rPr sz="1100" spc="-4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90" dirty="0">
                <a:solidFill>
                  <a:srgbClr val="231F20"/>
                </a:solidFill>
                <a:latin typeface="Arial"/>
                <a:cs typeface="Arial"/>
              </a:rPr>
              <a:t>Ei</a:t>
            </a:r>
            <a:r>
              <a:rPr sz="1100" spc="-45" dirty="0">
                <a:solidFill>
                  <a:srgbClr val="231F20"/>
                </a:solidFill>
                <a:latin typeface="Arial"/>
                <a:cs typeface="Arial"/>
              </a:rPr>
              <a:t> his</a:t>
            </a:r>
            <a:r>
              <a:rPr sz="1100" spc="-7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20" dirty="0">
                <a:solidFill>
                  <a:srgbClr val="231F20"/>
                </a:solidFill>
                <a:latin typeface="Arial"/>
                <a:cs typeface="Arial"/>
              </a:rPr>
              <a:t>vidit</a:t>
            </a:r>
            <a:r>
              <a:rPr sz="1100" spc="-7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35" dirty="0">
                <a:solidFill>
                  <a:srgbClr val="231F20"/>
                </a:solidFill>
                <a:latin typeface="Arial"/>
                <a:cs typeface="Arial"/>
              </a:rPr>
              <a:t>suscipit,</a:t>
            </a:r>
            <a:r>
              <a:rPr sz="1100" spc="-5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40" dirty="0">
                <a:solidFill>
                  <a:srgbClr val="231F20"/>
                </a:solidFill>
                <a:latin typeface="Arial"/>
                <a:cs typeface="Arial"/>
              </a:rPr>
              <a:t>in</a:t>
            </a:r>
            <a:r>
              <a:rPr sz="1100" spc="-45" dirty="0">
                <a:solidFill>
                  <a:srgbClr val="231F20"/>
                </a:solidFill>
                <a:latin typeface="Arial"/>
                <a:cs typeface="Arial"/>
              </a:rPr>
              <a:t> his</a:t>
            </a:r>
            <a:r>
              <a:rPr sz="1100" spc="-80" dirty="0">
                <a:solidFill>
                  <a:srgbClr val="231F20"/>
                </a:solidFill>
                <a:latin typeface="Arial"/>
                <a:cs typeface="Arial"/>
              </a:rPr>
              <a:t> quas</a:t>
            </a:r>
            <a:r>
              <a:rPr sz="1100" spc="-6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Arial"/>
                <a:cs typeface="Arial"/>
              </a:rPr>
              <a:t>iuvaret.</a:t>
            </a:r>
            <a:endParaRPr sz="1100" dirty="0"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0190945" y="6727323"/>
            <a:ext cx="4363720" cy="251523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 marR="271145">
              <a:lnSpc>
                <a:spcPct val="100000"/>
              </a:lnSpc>
              <a:spcBef>
                <a:spcPts val="90"/>
              </a:spcBef>
            </a:pPr>
            <a:r>
              <a:rPr sz="1100" spc="-50" dirty="0">
                <a:solidFill>
                  <a:srgbClr val="231F20"/>
                </a:solidFill>
                <a:latin typeface="Arial"/>
                <a:cs typeface="Arial"/>
              </a:rPr>
              <a:t>utinam</a:t>
            </a:r>
            <a:r>
              <a:rPr sz="1100" spc="-6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30" dirty="0">
                <a:solidFill>
                  <a:srgbClr val="231F20"/>
                </a:solidFill>
                <a:latin typeface="Arial"/>
                <a:cs typeface="Arial"/>
              </a:rPr>
              <a:t>officiis</a:t>
            </a:r>
            <a:r>
              <a:rPr sz="1100" spc="-4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55" dirty="0">
                <a:solidFill>
                  <a:srgbClr val="231F20"/>
                </a:solidFill>
                <a:latin typeface="Arial"/>
                <a:cs typeface="Arial"/>
              </a:rPr>
              <a:t>nec. </a:t>
            </a:r>
            <a:r>
              <a:rPr sz="1100" spc="-40" dirty="0">
                <a:solidFill>
                  <a:srgbClr val="231F20"/>
                </a:solidFill>
                <a:latin typeface="Arial"/>
                <a:cs typeface="Arial"/>
              </a:rPr>
              <a:t>Sit</a:t>
            </a:r>
            <a:r>
              <a:rPr sz="1100" spc="-7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60" dirty="0">
                <a:solidFill>
                  <a:srgbClr val="231F20"/>
                </a:solidFill>
                <a:latin typeface="Arial"/>
                <a:cs typeface="Arial"/>
              </a:rPr>
              <a:t>cu </a:t>
            </a:r>
            <a:r>
              <a:rPr sz="1100" spc="-50" dirty="0">
                <a:solidFill>
                  <a:srgbClr val="231F20"/>
                </a:solidFill>
                <a:latin typeface="Arial"/>
                <a:cs typeface="Arial"/>
              </a:rPr>
              <a:t>delectus</a:t>
            </a:r>
            <a:r>
              <a:rPr sz="1100" spc="-6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50" dirty="0">
                <a:solidFill>
                  <a:srgbClr val="231F20"/>
                </a:solidFill>
                <a:latin typeface="Arial"/>
                <a:cs typeface="Arial"/>
              </a:rPr>
              <a:t>voluptatum </a:t>
            </a:r>
            <a:r>
              <a:rPr sz="1100" spc="-45" dirty="0">
                <a:solidFill>
                  <a:srgbClr val="231F20"/>
                </a:solidFill>
                <a:latin typeface="Arial"/>
                <a:cs typeface="Arial"/>
              </a:rPr>
              <a:t>voluptatibus,</a:t>
            </a:r>
            <a:r>
              <a:rPr sz="1100" spc="-60" dirty="0">
                <a:solidFill>
                  <a:srgbClr val="231F20"/>
                </a:solidFill>
                <a:latin typeface="Arial"/>
                <a:cs typeface="Arial"/>
              </a:rPr>
              <a:t> choro</a:t>
            </a:r>
            <a:r>
              <a:rPr sz="1100" spc="-8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35" dirty="0">
                <a:solidFill>
                  <a:srgbClr val="231F20"/>
                </a:solidFill>
                <a:latin typeface="Arial"/>
                <a:cs typeface="Arial"/>
              </a:rPr>
              <a:t>causae </a:t>
            </a:r>
            <a:r>
              <a:rPr sz="1100" spc="-60" dirty="0">
                <a:solidFill>
                  <a:srgbClr val="231F20"/>
                </a:solidFill>
                <a:latin typeface="Arial"/>
                <a:cs typeface="Arial"/>
              </a:rPr>
              <a:t>platonem</a:t>
            </a:r>
            <a:r>
              <a:rPr sz="1100" spc="-5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85" dirty="0">
                <a:solidFill>
                  <a:srgbClr val="231F20"/>
                </a:solidFill>
                <a:latin typeface="Arial"/>
                <a:cs typeface="Arial"/>
              </a:rPr>
              <a:t>an</a:t>
            </a:r>
            <a:r>
              <a:rPr sz="1100" spc="-7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20" dirty="0">
                <a:solidFill>
                  <a:srgbClr val="231F20"/>
                </a:solidFill>
                <a:latin typeface="Arial"/>
                <a:cs typeface="Arial"/>
              </a:rPr>
              <a:t>qui.</a:t>
            </a:r>
            <a:endParaRPr sz="1100">
              <a:latin typeface="Arial"/>
              <a:cs typeface="Arial"/>
            </a:endParaRPr>
          </a:p>
          <a:p>
            <a:pPr marL="12700" marR="5080">
              <a:lnSpc>
                <a:spcPct val="100000"/>
              </a:lnSpc>
              <a:spcBef>
                <a:spcPts val="395"/>
              </a:spcBef>
            </a:pPr>
            <a:r>
              <a:rPr sz="1100" spc="-100" dirty="0">
                <a:solidFill>
                  <a:srgbClr val="231F20"/>
                </a:solidFill>
                <a:latin typeface="Arial"/>
                <a:cs typeface="Arial"/>
              </a:rPr>
              <a:t>Vel</a:t>
            </a:r>
            <a:r>
              <a:rPr sz="1100" spc="-6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50" dirty="0">
                <a:solidFill>
                  <a:srgbClr val="231F20"/>
                </a:solidFill>
                <a:latin typeface="Arial"/>
                <a:cs typeface="Arial"/>
              </a:rPr>
              <a:t>ei</a:t>
            </a:r>
            <a:r>
              <a:rPr sz="1100" spc="-3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50" dirty="0">
                <a:solidFill>
                  <a:srgbClr val="231F20"/>
                </a:solidFill>
                <a:latin typeface="Arial"/>
                <a:cs typeface="Arial"/>
              </a:rPr>
              <a:t>ignota</a:t>
            </a:r>
            <a:r>
              <a:rPr sz="1100" spc="-4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60" dirty="0">
                <a:solidFill>
                  <a:srgbClr val="231F20"/>
                </a:solidFill>
                <a:latin typeface="Arial"/>
                <a:cs typeface="Arial"/>
              </a:rPr>
              <a:t>nominavi,</a:t>
            </a:r>
            <a:r>
              <a:rPr sz="1100" spc="-4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65" dirty="0">
                <a:solidFill>
                  <a:srgbClr val="231F20"/>
                </a:solidFill>
                <a:latin typeface="Arial"/>
                <a:cs typeface="Arial"/>
              </a:rPr>
              <a:t>antiopam</a:t>
            </a:r>
            <a:r>
              <a:rPr sz="1100" spc="-4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70" dirty="0">
                <a:solidFill>
                  <a:srgbClr val="231F20"/>
                </a:solidFill>
                <a:latin typeface="Arial"/>
                <a:cs typeface="Arial"/>
              </a:rPr>
              <a:t>adolescens</a:t>
            </a:r>
            <a:r>
              <a:rPr sz="1100" spc="-5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40" dirty="0">
                <a:solidFill>
                  <a:srgbClr val="231F20"/>
                </a:solidFill>
                <a:latin typeface="Arial"/>
                <a:cs typeface="Arial"/>
              </a:rPr>
              <a:t>id</a:t>
            </a:r>
            <a:r>
              <a:rPr sz="1100" spc="-45" dirty="0">
                <a:solidFill>
                  <a:srgbClr val="231F20"/>
                </a:solidFill>
                <a:latin typeface="Arial"/>
                <a:cs typeface="Arial"/>
              </a:rPr>
              <a:t> vim, </a:t>
            </a:r>
            <a:r>
              <a:rPr sz="1100" spc="-75" dirty="0">
                <a:solidFill>
                  <a:srgbClr val="231F20"/>
                </a:solidFill>
                <a:latin typeface="Arial"/>
                <a:cs typeface="Arial"/>
              </a:rPr>
              <a:t>accusamus</a:t>
            </a:r>
            <a:r>
              <a:rPr sz="1100" spc="-6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45" dirty="0">
                <a:solidFill>
                  <a:srgbClr val="231F20"/>
                </a:solidFill>
                <a:latin typeface="Arial"/>
                <a:cs typeface="Arial"/>
              </a:rPr>
              <a:t>vituperata</a:t>
            </a:r>
            <a:r>
              <a:rPr sz="1100" spc="-5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25" dirty="0">
                <a:solidFill>
                  <a:srgbClr val="231F20"/>
                </a:solidFill>
                <a:latin typeface="Arial"/>
                <a:cs typeface="Arial"/>
              </a:rPr>
              <a:t>te </a:t>
            </a:r>
            <a:r>
              <a:rPr sz="1100" spc="-55" dirty="0">
                <a:solidFill>
                  <a:srgbClr val="231F20"/>
                </a:solidFill>
                <a:latin typeface="Arial"/>
                <a:cs typeface="Arial"/>
              </a:rPr>
              <a:t>mei.</a:t>
            </a:r>
            <a:r>
              <a:rPr sz="1100" spc="-6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50" dirty="0">
                <a:solidFill>
                  <a:srgbClr val="231F20"/>
                </a:solidFill>
                <a:latin typeface="Arial"/>
                <a:cs typeface="Arial"/>
              </a:rPr>
              <a:t>At</a:t>
            </a:r>
            <a:r>
              <a:rPr sz="1100" spc="-5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60" dirty="0">
                <a:solidFill>
                  <a:srgbClr val="231F20"/>
                </a:solidFill>
                <a:latin typeface="Arial"/>
                <a:cs typeface="Arial"/>
              </a:rPr>
              <a:t>pro</a:t>
            </a:r>
            <a:r>
              <a:rPr sz="1100" spc="-65" dirty="0">
                <a:solidFill>
                  <a:srgbClr val="231F20"/>
                </a:solidFill>
                <a:latin typeface="Arial"/>
                <a:cs typeface="Arial"/>
              </a:rPr>
              <a:t> lorem </a:t>
            </a:r>
            <a:r>
              <a:rPr sz="1100" spc="-50" dirty="0">
                <a:solidFill>
                  <a:srgbClr val="231F20"/>
                </a:solidFill>
                <a:latin typeface="Arial"/>
                <a:cs typeface="Arial"/>
              </a:rPr>
              <a:t>eleifend,</a:t>
            </a:r>
            <a:r>
              <a:rPr sz="1100" spc="-6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60" dirty="0">
                <a:solidFill>
                  <a:srgbClr val="231F20"/>
                </a:solidFill>
                <a:latin typeface="Arial"/>
                <a:cs typeface="Arial"/>
              </a:rPr>
              <a:t>dolores </a:t>
            </a:r>
            <a:r>
              <a:rPr sz="1100" spc="-70" dirty="0">
                <a:solidFill>
                  <a:srgbClr val="231F20"/>
                </a:solidFill>
                <a:latin typeface="Arial"/>
                <a:cs typeface="Arial"/>
              </a:rPr>
              <a:t>argumentum</a:t>
            </a:r>
            <a:r>
              <a:rPr sz="1100" spc="-4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60" dirty="0">
                <a:solidFill>
                  <a:srgbClr val="231F20"/>
                </a:solidFill>
                <a:latin typeface="Arial"/>
                <a:cs typeface="Arial"/>
              </a:rPr>
              <a:t>reprimique</a:t>
            </a:r>
            <a:r>
              <a:rPr sz="1100" spc="-5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45" dirty="0">
                <a:solidFill>
                  <a:srgbClr val="231F20"/>
                </a:solidFill>
                <a:latin typeface="Arial"/>
                <a:cs typeface="Arial"/>
              </a:rPr>
              <a:t>his</a:t>
            </a:r>
            <a:r>
              <a:rPr sz="1100" spc="-7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25" dirty="0">
                <a:solidFill>
                  <a:srgbClr val="231F20"/>
                </a:solidFill>
                <a:latin typeface="Arial"/>
                <a:cs typeface="Arial"/>
              </a:rPr>
              <a:t>et,</a:t>
            </a:r>
            <a:r>
              <a:rPr sz="1100" spc="-6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75" dirty="0">
                <a:solidFill>
                  <a:srgbClr val="231F20"/>
                </a:solidFill>
                <a:latin typeface="Arial"/>
                <a:cs typeface="Arial"/>
              </a:rPr>
              <a:t>cum</a:t>
            </a:r>
            <a:r>
              <a:rPr sz="1100" spc="-5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Arial"/>
                <a:cs typeface="Arial"/>
              </a:rPr>
              <a:t>audire </a:t>
            </a:r>
            <a:r>
              <a:rPr sz="1100" spc="-55" dirty="0">
                <a:solidFill>
                  <a:srgbClr val="231F20"/>
                </a:solidFill>
                <a:latin typeface="Arial"/>
                <a:cs typeface="Arial"/>
              </a:rPr>
              <a:t>assueverit</a:t>
            </a:r>
            <a:r>
              <a:rPr sz="1100" spc="-8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40" dirty="0">
                <a:solidFill>
                  <a:srgbClr val="231F20"/>
                </a:solidFill>
                <a:latin typeface="Arial"/>
                <a:cs typeface="Arial"/>
              </a:rPr>
              <a:t>cu.</a:t>
            </a:r>
            <a:r>
              <a:rPr sz="1100" spc="-5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130" dirty="0">
                <a:solidFill>
                  <a:srgbClr val="231F20"/>
                </a:solidFill>
                <a:latin typeface="Arial"/>
                <a:cs typeface="Arial"/>
              </a:rPr>
              <a:t>Eu</a:t>
            </a:r>
            <a:r>
              <a:rPr sz="1100" spc="-75" dirty="0">
                <a:solidFill>
                  <a:srgbClr val="231F20"/>
                </a:solidFill>
                <a:latin typeface="Arial"/>
                <a:cs typeface="Arial"/>
              </a:rPr>
              <a:t> cum</a:t>
            </a:r>
            <a:r>
              <a:rPr sz="1100" spc="-5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60" dirty="0">
                <a:solidFill>
                  <a:srgbClr val="231F20"/>
                </a:solidFill>
                <a:latin typeface="Arial"/>
                <a:cs typeface="Arial"/>
              </a:rPr>
              <a:t>timeam</a:t>
            </a:r>
            <a:r>
              <a:rPr sz="1100" spc="-45" dirty="0">
                <a:solidFill>
                  <a:srgbClr val="231F20"/>
                </a:solidFill>
                <a:latin typeface="Arial"/>
                <a:cs typeface="Arial"/>
              </a:rPr>
              <a:t> perfecto.</a:t>
            </a:r>
            <a:r>
              <a:rPr sz="1100" spc="-5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90" dirty="0">
                <a:solidFill>
                  <a:srgbClr val="231F20"/>
                </a:solidFill>
                <a:latin typeface="Arial"/>
                <a:cs typeface="Arial"/>
              </a:rPr>
              <a:t>Pro</a:t>
            </a:r>
            <a:r>
              <a:rPr sz="1100" spc="-7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35" dirty="0">
                <a:solidFill>
                  <a:srgbClr val="231F20"/>
                </a:solidFill>
                <a:latin typeface="Arial"/>
                <a:cs typeface="Arial"/>
              </a:rPr>
              <a:t>nihil</a:t>
            </a:r>
            <a:r>
              <a:rPr sz="1100" spc="-5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75" dirty="0">
                <a:solidFill>
                  <a:srgbClr val="231F20"/>
                </a:solidFill>
                <a:latin typeface="Arial"/>
                <a:cs typeface="Arial"/>
              </a:rPr>
              <a:t>accommodare</a:t>
            </a:r>
            <a:r>
              <a:rPr sz="1100" spc="-6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25" dirty="0">
                <a:solidFill>
                  <a:srgbClr val="231F20"/>
                </a:solidFill>
                <a:latin typeface="Arial"/>
                <a:cs typeface="Arial"/>
              </a:rPr>
              <a:t>in,</a:t>
            </a:r>
            <a:r>
              <a:rPr sz="1100" spc="-5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60" dirty="0">
                <a:solidFill>
                  <a:srgbClr val="231F20"/>
                </a:solidFill>
                <a:latin typeface="Arial"/>
                <a:cs typeface="Arial"/>
              </a:rPr>
              <a:t>per</a:t>
            </a:r>
            <a:r>
              <a:rPr sz="1100" spc="-7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80" dirty="0">
                <a:solidFill>
                  <a:srgbClr val="231F20"/>
                </a:solidFill>
                <a:latin typeface="Arial"/>
                <a:cs typeface="Arial"/>
              </a:rPr>
              <a:t>ne</a:t>
            </a:r>
            <a:r>
              <a:rPr sz="1100" spc="-8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Arial"/>
                <a:cs typeface="Arial"/>
              </a:rPr>
              <a:t>dolor </a:t>
            </a:r>
            <a:r>
              <a:rPr sz="1100" spc="-70" dirty="0">
                <a:solidFill>
                  <a:srgbClr val="231F20"/>
                </a:solidFill>
                <a:latin typeface="Arial"/>
                <a:cs typeface="Arial"/>
              </a:rPr>
              <a:t>graeco</a:t>
            </a:r>
            <a:r>
              <a:rPr sz="1100" spc="-8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40" dirty="0">
                <a:solidFill>
                  <a:srgbClr val="231F20"/>
                </a:solidFill>
                <a:latin typeface="Arial"/>
                <a:cs typeface="Arial"/>
              </a:rPr>
              <a:t>offendit.</a:t>
            </a:r>
            <a:r>
              <a:rPr sz="1100" spc="-3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114" dirty="0">
                <a:solidFill>
                  <a:srgbClr val="231F20"/>
                </a:solidFill>
                <a:latin typeface="Arial"/>
                <a:cs typeface="Arial"/>
              </a:rPr>
              <a:t>Cum</a:t>
            </a:r>
            <a:r>
              <a:rPr sz="1100" spc="-3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80" dirty="0">
                <a:solidFill>
                  <a:srgbClr val="231F20"/>
                </a:solidFill>
                <a:latin typeface="Arial"/>
                <a:cs typeface="Arial"/>
              </a:rPr>
              <a:t>ne</a:t>
            </a:r>
            <a:r>
              <a:rPr sz="1100" spc="-65" dirty="0">
                <a:solidFill>
                  <a:srgbClr val="231F20"/>
                </a:solidFill>
                <a:latin typeface="Arial"/>
                <a:cs typeface="Arial"/>
              </a:rPr>
              <a:t> docendi</a:t>
            </a:r>
            <a:r>
              <a:rPr sz="1100" spc="-3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55" dirty="0">
                <a:solidFill>
                  <a:srgbClr val="231F20"/>
                </a:solidFill>
                <a:latin typeface="Arial"/>
                <a:cs typeface="Arial"/>
              </a:rPr>
              <a:t>abhorreant, </a:t>
            </a:r>
            <a:r>
              <a:rPr sz="1100" spc="-70" dirty="0">
                <a:solidFill>
                  <a:srgbClr val="231F20"/>
                </a:solidFill>
                <a:latin typeface="Arial"/>
                <a:cs typeface="Arial"/>
              </a:rPr>
              <a:t>expetenda</a:t>
            </a:r>
            <a:r>
              <a:rPr sz="1100" spc="-6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65" dirty="0">
                <a:solidFill>
                  <a:srgbClr val="231F20"/>
                </a:solidFill>
                <a:latin typeface="Arial"/>
                <a:cs typeface="Arial"/>
              </a:rPr>
              <a:t>qualisque</a:t>
            </a:r>
            <a:r>
              <a:rPr sz="1100" spc="-4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Arial"/>
                <a:cs typeface="Arial"/>
              </a:rPr>
              <a:t>moderatius </a:t>
            </a:r>
            <a:r>
              <a:rPr sz="1100" spc="-60" dirty="0">
                <a:solidFill>
                  <a:srgbClr val="231F20"/>
                </a:solidFill>
                <a:latin typeface="Arial"/>
                <a:cs typeface="Arial"/>
              </a:rPr>
              <a:t>per</a:t>
            </a:r>
            <a:r>
              <a:rPr sz="1100" spc="-8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65" dirty="0">
                <a:solidFill>
                  <a:srgbClr val="231F20"/>
                </a:solidFill>
                <a:latin typeface="Arial"/>
                <a:cs typeface="Arial"/>
              </a:rPr>
              <a:t>ad.</a:t>
            </a:r>
            <a:r>
              <a:rPr sz="1100" spc="-4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70" dirty="0">
                <a:solidFill>
                  <a:srgbClr val="231F20"/>
                </a:solidFill>
                <a:latin typeface="Arial"/>
                <a:cs typeface="Arial"/>
              </a:rPr>
              <a:t>Enimpraesent </a:t>
            </a:r>
            <a:r>
              <a:rPr sz="1100" spc="-50" dirty="0">
                <a:solidFill>
                  <a:srgbClr val="231F20"/>
                </a:solidFill>
                <a:latin typeface="Arial"/>
                <a:cs typeface="Arial"/>
              </a:rPr>
              <a:t>salutandi</a:t>
            </a:r>
            <a:r>
              <a:rPr sz="1100" spc="-70" dirty="0">
                <a:solidFill>
                  <a:srgbClr val="231F20"/>
                </a:solidFill>
                <a:latin typeface="Arial"/>
                <a:cs typeface="Arial"/>
              </a:rPr>
              <a:t> ea.</a:t>
            </a:r>
            <a:r>
              <a:rPr sz="1100" spc="-4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90" dirty="0">
                <a:solidFill>
                  <a:srgbClr val="231F20"/>
                </a:solidFill>
                <a:latin typeface="Arial"/>
                <a:cs typeface="Arial"/>
              </a:rPr>
              <a:t>Ei</a:t>
            </a:r>
            <a:r>
              <a:rPr sz="1100" spc="-45" dirty="0">
                <a:solidFill>
                  <a:srgbClr val="231F20"/>
                </a:solidFill>
                <a:latin typeface="Arial"/>
                <a:cs typeface="Arial"/>
              </a:rPr>
              <a:t> his</a:t>
            </a:r>
            <a:r>
              <a:rPr sz="1100" spc="-7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20" dirty="0">
                <a:solidFill>
                  <a:srgbClr val="231F20"/>
                </a:solidFill>
                <a:latin typeface="Arial"/>
                <a:cs typeface="Arial"/>
              </a:rPr>
              <a:t>vidit</a:t>
            </a:r>
            <a:r>
              <a:rPr sz="1100" spc="-7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35" dirty="0">
                <a:solidFill>
                  <a:srgbClr val="231F20"/>
                </a:solidFill>
                <a:latin typeface="Arial"/>
                <a:cs typeface="Arial"/>
              </a:rPr>
              <a:t>suscipit,</a:t>
            </a:r>
            <a:r>
              <a:rPr sz="1100" spc="-5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40" dirty="0">
                <a:solidFill>
                  <a:srgbClr val="231F20"/>
                </a:solidFill>
                <a:latin typeface="Arial"/>
                <a:cs typeface="Arial"/>
              </a:rPr>
              <a:t>in</a:t>
            </a:r>
            <a:r>
              <a:rPr sz="1100" spc="-45" dirty="0">
                <a:solidFill>
                  <a:srgbClr val="231F20"/>
                </a:solidFill>
                <a:latin typeface="Arial"/>
                <a:cs typeface="Arial"/>
              </a:rPr>
              <a:t> his</a:t>
            </a:r>
            <a:r>
              <a:rPr sz="1100" spc="-80" dirty="0">
                <a:solidFill>
                  <a:srgbClr val="231F20"/>
                </a:solidFill>
                <a:latin typeface="Arial"/>
                <a:cs typeface="Arial"/>
              </a:rPr>
              <a:t> quas</a:t>
            </a:r>
            <a:r>
              <a:rPr sz="1100" spc="-6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Arial"/>
                <a:cs typeface="Arial"/>
              </a:rPr>
              <a:t>iuvaret.</a:t>
            </a:r>
            <a:endParaRPr sz="1100">
              <a:latin typeface="Arial"/>
              <a:cs typeface="Arial"/>
            </a:endParaRPr>
          </a:p>
          <a:p>
            <a:pPr marL="12700" marR="132715">
              <a:lnSpc>
                <a:spcPts val="1310"/>
              </a:lnSpc>
              <a:spcBef>
                <a:spcPts val="15"/>
              </a:spcBef>
            </a:pPr>
            <a:r>
              <a:rPr sz="1100" spc="-50" dirty="0">
                <a:solidFill>
                  <a:srgbClr val="231F20"/>
                </a:solidFill>
                <a:latin typeface="Arial"/>
                <a:cs typeface="Arial"/>
              </a:rPr>
              <a:t>At</a:t>
            </a:r>
            <a:r>
              <a:rPr sz="1100" spc="-9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Arial"/>
                <a:cs typeface="Arial"/>
              </a:rPr>
              <a:t>dicit</a:t>
            </a:r>
            <a:r>
              <a:rPr sz="1100" spc="-8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65" dirty="0">
                <a:solidFill>
                  <a:srgbClr val="231F20"/>
                </a:solidFill>
                <a:latin typeface="Arial"/>
                <a:cs typeface="Arial"/>
              </a:rPr>
              <a:t>vivendo</a:t>
            </a:r>
            <a:r>
              <a:rPr sz="1100" spc="-10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75" dirty="0">
                <a:solidFill>
                  <a:srgbClr val="231F20"/>
                </a:solidFill>
                <a:latin typeface="Arial"/>
                <a:cs typeface="Arial"/>
              </a:rPr>
              <a:t>eam.</a:t>
            </a:r>
            <a:r>
              <a:rPr sz="1100" spc="-6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70" dirty="0">
                <a:solidFill>
                  <a:srgbClr val="231F20"/>
                </a:solidFill>
                <a:latin typeface="Arial"/>
                <a:cs typeface="Arial"/>
              </a:rPr>
              <a:t>Est </a:t>
            </a:r>
            <a:r>
              <a:rPr sz="1100" spc="-85" dirty="0">
                <a:solidFill>
                  <a:srgbClr val="231F20"/>
                </a:solidFill>
                <a:latin typeface="Arial"/>
                <a:cs typeface="Arial"/>
              </a:rPr>
              <a:t>an</a:t>
            </a:r>
            <a:r>
              <a:rPr sz="1100" spc="-8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75" dirty="0">
                <a:solidFill>
                  <a:srgbClr val="231F20"/>
                </a:solidFill>
                <a:latin typeface="Arial"/>
                <a:cs typeface="Arial"/>
              </a:rPr>
              <a:t>case</a:t>
            </a:r>
            <a:r>
              <a:rPr sz="1100" spc="-6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30" dirty="0">
                <a:solidFill>
                  <a:srgbClr val="231F20"/>
                </a:solidFill>
                <a:latin typeface="Arial"/>
                <a:cs typeface="Arial"/>
              </a:rPr>
              <a:t>libris,</a:t>
            </a:r>
            <a:r>
              <a:rPr sz="1100" spc="-5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Arial"/>
                <a:cs typeface="Arial"/>
              </a:rPr>
              <a:t>ut</a:t>
            </a:r>
            <a:r>
              <a:rPr sz="1100" spc="-7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50" dirty="0">
                <a:solidFill>
                  <a:srgbClr val="231F20"/>
                </a:solidFill>
                <a:latin typeface="Arial"/>
                <a:cs typeface="Arial"/>
              </a:rPr>
              <a:t>utinam</a:t>
            </a:r>
            <a:r>
              <a:rPr sz="1100" spc="-7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30" dirty="0">
                <a:solidFill>
                  <a:srgbClr val="231F20"/>
                </a:solidFill>
                <a:latin typeface="Arial"/>
                <a:cs typeface="Arial"/>
              </a:rPr>
              <a:t>officiis</a:t>
            </a:r>
            <a:r>
              <a:rPr sz="1100" spc="-7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55" dirty="0">
                <a:solidFill>
                  <a:srgbClr val="231F20"/>
                </a:solidFill>
                <a:latin typeface="Arial"/>
                <a:cs typeface="Arial"/>
              </a:rPr>
              <a:t>nec.</a:t>
            </a:r>
            <a:r>
              <a:rPr sz="1100" spc="-7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40" dirty="0">
                <a:solidFill>
                  <a:srgbClr val="231F20"/>
                </a:solidFill>
                <a:latin typeface="Arial"/>
                <a:cs typeface="Arial"/>
              </a:rPr>
              <a:t>Sit</a:t>
            </a:r>
            <a:r>
              <a:rPr sz="1100" spc="-9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60" dirty="0">
                <a:solidFill>
                  <a:srgbClr val="231F20"/>
                </a:solidFill>
                <a:latin typeface="Arial"/>
                <a:cs typeface="Arial"/>
              </a:rPr>
              <a:t>cu</a:t>
            </a:r>
            <a:r>
              <a:rPr sz="1100" spc="-8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Arial"/>
                <a:cs typeface="Arial"/>
              </a:rPr>
              <a:t>delectus </a:t>
            </a:r>
            <a:r>
              <a:rPr sz="1100" spc="-50" dirty="0">
                <a:solidFill>
                  <a:srgbClr val="231F20"/>
                </a:solidFill>
                <a:latin typeface="Arial"/>
                <a:cs typeface="Arial"/>
              </a:rPr>
              <a:t>voluptatum</a:t>
            </a:r>
            <a:r>
              <a:rPr sz="1100" spc="-45" dirty="0">
                <a:solidFill>
                  <a:srgbClr val="231F20"/>
                </a:solidFill>
                <a:latin typeface="Arial"/>
                <a:cs typeface="Arial"/>
              </a:rPr>
              <a:t> voluptatibus,</a:t>
            </a:r>
            <a:r>
              <a:rPr sz="1100" spc="-5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60" dirty="0">
                <a:solidFill>
                  <a:srgbClr val="231F20"/>
                </a:solidFill>
                <a:latin typeface="Arial"/>
                <a:cs typeface="Arial"/>
              </a:rPr>
              <a:t>choro</a:t>
            </a:r>
            <a:r>
              <a:rPr sz="1100" spc="-80" dirty="0">
                <a:solidFill>
                  <a:srgbClr val="231F20"/>
                </a:solidFill>
                <a:latin typeface="Arial"/>
                <a:cs typeface="Arial"/>
              </a:rPr>
              <a:t> causae</a:t>
            </a:r>
            <a:r>
              <a:rPr sz="1100" spc="-4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60" dirty="0">
                <a:solidFill>
                  <a:srgbClr val="231F20"/>
                </a:solidFill>
                <a:latin typeface="Arial"/>
                <a:cs typeface="Arial"/>
              </a:rPr>
              <a:t>platonem</a:t>
            </a:r>
            <a:r>
              <a:rPr sz="1100" spc="-3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85" dirty="0">
                <a:solidFill>
                  <a:srgbClr val="231F20"/>
                </a:solidFill>
                <a:latin typeface="Arial"/>
                <a:cs typeface="Arial"/>
              </a:rPr>
              <a:t>an</a:t>
            </a:r>
            <a:r>
              <a:rPr sz="1100" spc="-5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20" dirty="0">
                <a:solidFill>
                  <a:srgbClr val="231F20"/>
                </a:solidFill>
                <a:latin typeface="Arial"/>
                <a:cs typeface="Arial"/>
              </a:rPr>
              <a:t>qui.</a:t>
            </a:r>
            <a:endParaRPr sz="1100">
              <a:latin typeface="Arial"/>
              <a:cs typeface="Arial"/>
            </a:endParaRPr>
          </a:p>
          <a:p>
            <a:pPr marL="12700" marR="179705">
              <a:lnSpc>
                <a:spcPct val="100000"/>
              </a:lnSpc>
              <a:spcBef>
                <a:spcPts val="365"/>
              </a:spcBef>
            </a:pPr>
            <a:r>
              <a:rPr sz="1100" spc="-100" dirty="0">
                <a:solidFill>
                  <a:srgbClr val="231F20"/>
                </a:solidFill>
                <a:latin typeface="Arial"/>
                <a:cs typeface="Arial"/>
              </a:rPr>
              <a:t>Vel</a:t>
            </a:r>
            <a:r>
              <a:rPr sz="1100" spc="-6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50" dirty="0">
                <a:solidFill>
                  <a:srgbClr val="231F20"/>
                </a:solidFill>
                <a:latin typeface="Arial"/>
                <a:cs typeface="Arial"/>
              </a:rPr>
              <a:t>ei</a:t>
            </a:r>
            <a:r>
              <a:rPr sz="1100" spc="-4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50" dirty="0">
                <a:solidFill>
                  <a:srgbClr val="231F20"/>
                </a:solidFill>
                <a:latin typeface="Arial"/>
                <a:cs typeface="Arial"/>
              </a:rPr>
              <a:t>ignota</a:t>
            </a:r>
            <a:r>
              <a:rPr sz="1100" spc="-4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60" dirty="0">
                <a:solidFill>
                  <a:srgbClr val="231F20"/>
                </a:solidFill>
                <a:latin typeface="Arial"/>
                <a:cs typeface="Arial"/>
              </a:rPr>
              <a:t>nominavi,</a:t>
            </a:r>
            <a:r>
              <a:rPr sz="1100" spc="-4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65" dirty="0">
                <a:solidFill>
                  <a:srgbClr val="231F20"/>
                </a:solidFill>
                <a:latin typeface="Arial"/>
                <a:cs typeface="Arial"/>
              </a:rPr>
              <a:t>antiopam</a:t>
            </a:r>
            <a:r>
              <a:rPr sz="1100" spc="-4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70" dirty="0">
                <a:solidFill>
                  <a:srgbClr val="231F20"/>
                </a:solidFill>
                <a:latin typeface="Arial"/>
                <a:cs typeface="Arial"/>
              </a:rPr>
              <a:t>adolescens</a:t>
            </a:r>
            <a:r>
              <a:rPr sz="1100" spc="-5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40" dirty="0">
                <a:solidFill>
                  <a:srgbClr val="231F20"/>
                </a:solidFill>
                <a:latin typeface="Arial"/>
                <a:cs typeface="Arial"/>
              </a:rPr>
              <a:t>id</a:t>
            </a:r>
            <a:r>
              <a:rPr sz="1100" spc="-5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45" dirty="0">
                <a:solidFill>
                  <a:srgbClr val="231F20"/>
                </a:solidFill>
                <a:latin typeface="Arial"/>
                <a:cs typeface="Arial"/>
              </a:rPr>
              <a:t>vim,</a:t>
            </a:r>
            <a:r>
              <a:rPr sz="1100" spc="-4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75" dirty="0">
                <a:solidFill>
                  <a:srgbClr val="231F20"/>
                </a:solidFill>
                <a:latin typeface="Arial"/>
                <a:cs typeface="Arial"/>
              </a:rPr>
              <a:t>accusamus</a:t>
            </a:r>
            <a:r>
              <a:rPr sz="1100" spc="-6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Arial"/>
                <a:cs typeface="Arial"/>
              </a:rPr>
              <a:t>vituperata </a:t>
            </a:r>
            <a:r>
              <a:rPr sz="1100" spc="-25" dirty="0">
                <a:solidFill>
                  <a:srgbClr val="231F20"/>
                </a:solidFill>
                <a:latin typeface="Arial"/>
                <a:cs typeface="Arial"/>
              </a:rPr>
              <a:t>te</a:t>
            </a:r>
            <a:r>
              <a:rPr sz="1100" spc="-6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55" dirty="0">
                <a:solidFill>
                  <a:srgbClr val="231F20"/>
                </a:solidFill>
                <a:latin typeface="Arial"/>
                <a:cs typeface="Arial"/>
              </a:rPr>
              <a:t>mei.</a:t>
            </a:r>
            <a:r>
              <a:rPr sz="1100" spc="-7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50" dirty="0">
                <a:solidFill>
                  <a:srgbClr val="231F20"/>
                </a:solidFill>
                <a:latin typeface="Arial"/>
                <a:cs typeface="Arial"/>
              </a:rPr>
              <a:t>At</a:t>
            </a:r>
            <a:r>
              <a:rPr sz="1100" spc="-60" dirty="0">
                <a:solidFill>
                  <a:srgbClr val="231F20"/>
                </a:solidFill>
                <a:latin typeface="Arial"/>
                <a:cs typeface="Arial"/>
              </a:rPr>
              <a:t> pro</a:t>
            </a:r>
            <a:r>
              <a:rPr sz="1100" spc="-7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65" dirty="0">
                <a:solidFill>
                  <a:srgbClr val="231F20"/>
                </a:solidFill>
                <a:latin typeface="Arial"/>
                <a:cs typeface="Arial"/>
              </a:rPr>
              <a:t>lorem</a:t>
            </a:r>
            <a:r>
              <a:rPr sz="1100" spc="-7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50" dirty="0">
                <a:solidFill>
                  <a:srgbClr val="231F20"/>
                </a:solidFill>
                <a:latin typeface="Arial"/>
                <a:cs typeface="Arial"/>
              </a:rPr>
              <a:t>eleifend,</a:t>
            </a:r>
            <a:r>
              <a:rPr sz="1100" spc="-7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60" dirty="0">
                <a:solidFill>
                  <a:srgbClr val="231F20"/>
                </a:solidFill>
                <a:latin typeface="Arial"/>
                <a:cs typeface="Arial"/>
              </a:rPr>
              <a:t>dolores</a:t>
            </a:r>
            <a:r>
              <a:rPr sz="1100" spc="-70" dirty="0">
                <a:solidFill>
                  <a:srgbClr val="231F20"/>
                </a:solidFill>
                <a:latin typeface="Arial"/>
                <a:cs typeface="Arial"/>
              </a:rPr>
              <a:t> argumentum</a:t>
            </a:r>
            <a:r>
              <a:rPr sz="1100" spc="-5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65" dirty="0">
                <a:solidFill>
                  <a:srgbClr val="231F20"/>
                </a:solidFill>
                <a:latin typeface="Arial"/>
                <a:cs typeface="Arial"/>
              </a:rPr>
              <a:t>re</a:t>
            </a:r>
            <a:r>
              <a:rPr sz="1100" spc="-6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25" dirty="0">
                <a:solidFill>
                  <a:srgbClr val="231F20"/>
                </a:solidFill>
                <a:latin typeface="Arial"/>
                <a:cs typeface="Arial"/>
              </a:rPr>
              <a:t>in,</a:t>
            </a:r>
            <a:r>
              <a:rPr sz="1100" spc="-5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60" dirty="0">
                <a:solidFill>
                  <a:srgbClr val="231F20"/>
                </a:solidFill>
                <a:latin typeface="Arial"/>
                <a:cs typeface="Arial"/>
              </a:rPr>
              <a:t>per</a:t>
            </a:r>
            <a:r>
              <a:rPr sz="1100" spc="-7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80" dirty="0">
                <a:solidFill>
                  <a:srgbClr val="231F20"/>
                </a:solidFill>
                <a:latin typeface="Arial"/>
                <a:cs typeface="Arial"/>
              </a:rPr>
              <a:t>ne</a:t>
            </a:r>
            <a:r>
              <a:rPr sz="1100" spc="-9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50" dirty="0">
                <a:solidFill>
                  <a:srgbClr val="231F20"/>
                </a:solidFill>
                <a:latin typeface="Arial"/>
                <a:cs typeface="Arial"/>
              </a:rPr>
              <a:t>dolor</a:t>
            </a:r>
            <a:r>
              <a:rPr sz="1100" spc="-8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20" dirty="0">
                <a:solidFill>
                  <a:srgbClr val="231F20"/>
                </a:solidFill>
                <a:latin typeface="Arial"/>
                <a:cs typeface="Arial"/>
              </a:rPr>
              <a:t>graeco </a:t>
            </a:r>
            <a:r>
              <a:rPr sz="1100" spc="-40" dirty="0">
                <a:solidFill>
                  <a:srgbClr val="231F20"/>
                </a:solidFill>
                <a:latin typeface="Arial"/>
                <a:cs typeface="Arial"/>
              </a:rPr>
              <a:t>offendit.</a:t>
            </a:r>
            <a:r>
              <a:rPr sz="1100" spc="-4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114" dirty="0">
                <a:solidFill>
                  <a:srgbClr val="231F20"/>
                </a:solidFill>
                <a:latin typeface="Arial"/>
                <a:cs typeface="Arial"/>
              </a:rPr>
              <a:t>Cum</a:t>
            </a:r>
            <a:r>
              <a:rPr sz="1100" spc="-3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25" dirty="0">
                <a:solidFill>
                  <a:srgbClr val="231F20"/>
                </a:solidFill>
                <a:latin typeface="Arial"/>
                <a:cs typeface="Arial"/>
              </a:rPr>
              <a:t>ne</a:t>
            </a:r>
            <a:endParaRPr sz="1100">
              <a:latin typeface="Arial"/>
              <a:cs typeface="Arial"/>
            </a:endParaRPr>
          </a:p>
          <a:p>
            <a:pPr marL="12700" marR="97790">
              <a:lnSpc>
                <a:spcPct val="100000"/>
              </a:lnSpc>
              <a:spcBef>
                <a:spcPts val="385"/>
              </a:spcBef>
            </a:pPr>
            <a:r>
              <a:rPr sz="1100" spc="-100" dirty="0">
                <a:solidFill>
                  <a:srgbClr val="231F20"/>
                </a:solidFill>
                <a:latin typeface="Arial"/>
                <a:cs typeface="Arial"/>
              </a:rPr>
              <a:t>Vel</a:t>
            </a:r>
            <a:r>
              <a:rPr sz="1100" spc="-6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50" dirty="0">
                <a:solidFill>
                  <a:srgbClr val="231F20"/>
                </a:solidFill>
                <a:latin typeface="Arial"/>
                <a:cs typeface="Arial"/>
              </a:rPr>
              <a:t>ei</a:t>
            </a:r>
            <a:r>
              <a:rPr sz="1100" spc="-3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50" dirty="0">
                <a:solidFill>
                  <a:srgbClr val="231F20"/>
                </a:solidFill>
                <a:latin typeface="Arial"/>
                <a:cs typeface="Arial"/>
              </a:rPr>
              <a:t>ignota</a:t>
            </a:r>
            <a:r>
              <a:rPr sz="1100" spc="-4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60" dirty="0">
                <a:solidFill>
                  <a:srgbClr val="231F20"/>
                </a:solidFill>
                <a:latin typeface="Arial"/>
                <a:cs typeface="Arial"/>
              </a:rPr>
              <a:t>nominavi,</a:t>
            </a:r>
            <a:r>
              <a:rPr sz="1100" spc="-4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65" dirty="0">
                <a:solidFill>
                  <a:srgbClr val="231F20"/>
                </a:solidFill>
                <a:latin typeface="Arial"/>
                <a:cs typeface="Arial"/>
              </a:rPr>
              <a:t>antiopam</a:t>
            </a:r>
            <a:r>
              <a:rPr sz="1100" spc="-4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70" dirty="0">
                <a:solidFill>
                  <a:srgbClr val="231F20"/>
                </a:solidFill>
                <a:latin typeface="Arial"/>
                <a:cs typeface="Arial"/>
              </a:rPr>
              <a:t>adolescens</a:t>
            </a:r>
            <a:r>
              <a:rPr sz="1100" spc="-5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40" dirty="0">
                <a:solidFill>
                  <a:srgbClr val="231F20"/>
                </a:solidFill>
                <a:latin typeface="Arial"/>
                <a:cs typeface="Arial"/>
              </a:rPr>
              <a:t>id</a:t>
            </a:r>
            <a:r>
              <a:rPr sz="1100" spc="-45" dirty="0">
                <a:solidFill>
                  <a:srgbClr val="231F20"/>
                </a:solidFill>
                <a:latin typeface="Arial"/>
                <a:cs typeface="Arial"/>
              </a:rPr>
              <a:t> vim, </a:t>
            </a:r>
            <a:r>
              <a:rPr sz="1100" spc="-75" dirty="0">
                <a:solidFill>
                  <a:srgbClr val="231F20"/>
                </a:solidFill>
                <a:latin typeface="Arial"/>
                <a:cs typeface="Arial"/>
              </a:rPr>
              <a:t>accusamus</a:t>
            </a:r>
            <a:r>
              <a:rPr sz="1100" spc="-6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45" dirty="0">
                <a:solidFill>
                  <a:srgbClr val="231F20"/>
                </a:solidFill>
                <a:latin typeface="Arial"/>
                <a:cs typeface="Arial"/>
              </a:rPr>
              <a:t>vituperata</a:t>
            </a:r>
            <a:r>
              <a:rPr sz="1100" spc="-5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25" dirty="0">
                <a:solidFill>
                  <a:srgbClr val="231F20"/>
                </a:solidFill>
                <a:latin typeface="Arial"/>
                <a:cs typeface="Arial"/>
              </a:rPr>
              <a:t>te </a:t>
            </a:r>
            <a:r>
              <a:rPr sz="1100" spc="-55" dirty="0">
                <a:solidFill>
                  <a:srgbClr val="231F20"/>
                </a:solidFill>
                <a:latin typeface="Arial"/>
                <a:cs typeface="Arial"/>
              </a:rPr>
              <a:t>mei.</a:t>
            </a:r>
            <a:r>
              <a:rPr sz="1100" spc="-7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50" dirty="0">
                <a:solidFill>
                  <a:srgbClr val="231F20"/>
                </a:solidFill>
                <a:latin typeface="Arial"/>
                <a:cs typeface="Arial"/>
              </a:rPr>
              <a:t>At</a:t>
            </a:r>
            <a:r>
              <a:rPr sz="1100" spc="-60" dirty="0">
                <a:solidFill>
                  <a:srgbClr val="231F20"/>
                </a:solidFill>
                <a:latin typeface="Arial"/>
                <a:cs typeface="Arial"/>
              </a:rPr>
              <a:t> pro</a:t>
            </a:r>
            <a:r>
              <a:rPr sz="1100" spc="-7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65" dirty="0">
                <a:solidFill>
                  <a:srgbClr val="231F20"/>
                </a:solidFill>
                <a:latin typeface="Arial"/>
                <a:cs typeface="Arial"/>
              </a:rPr>
              <a:t>lorem</a:t>
            </a:r>
            <a:r>
              <a:rPr sz="1100" spc="-7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50" dirty="0">
                <a:solidFill>
                  <a:srgbClr val="231F20"/>
                </a:solidFill>
                <a:latin typeface="Arial"/>
                <a:cs typeface="Arial"/>
              </a:rPr>
              <a:t>eleifend,</a:t>
            </a:r>
            <a:r>
              <a:rPr sz="1100" spc="-7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60" dirty="0">
                <a:solidFill>
                  <a:srgbClr val="231F20"/>
                </a:solidFill>
                <a:latin typeface="Arial"/>
                <a:cs typeface="Arial"/>
              </a:rPr>
              <a:t>dolores</a:t>
            </a:r>
            <a:r>
              <a:rPr sz="1100" spc="-6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70" dirty="0">
                <a:solidFill>
                  <a:srgbClr val="231F20"/>
                </a:solidFill>
                <a:latin typeface="Arial"/>
                <a:cs typeface="Arial"/>
              </a:rPr>
              <a:t>argumentum</a:t>
            </a:r>
            <a:r>
              <a:rPr sz="1100" spc="-5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65" dirty="0">
                <a:solidFill>
                  <a:srgbClr val="231F20"/>
                </a:solidFill>
                <a:latin typeface="Arial"/>
                <a:cs typeface="Arial"/>
              </a:rPr>
              <a:t>re</a:t>
            </a:r>
            <a:r>
              <a:rPr sz="1100" spc="-6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25" dirty="0">
                <a:solidFill>
                  <a:srgbClr val="231F20"/>
                </a:solidFill>
                <a:latin typeface="Arial"/>
                <a:cs typeface="Arial"/>
              </a:rPr>
              <a:t>in,</a:t>
            </a:r>
            <a:r>
              <a:rPr sz="1100" spc="-5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60" dirty="0">
                <a:solidFill>
                  <a:srgbClr val="231F20"/>
                </a:solidFill>
                <a:latin typeface="Arial"/>
                <a:cs typeface="Arial"/>
              </a:rPr>
              <a:t>per</a:t>
            </a:r>
            <a:r>
              <a:rPr sz="1100" spc="-7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80" dirty="0">
                <a:solidFill>
                  <a:srgbClr val="231F20"/>
                </a:solidFill>
                <a:latin typeface="Arial"/>
                <a:cs typeface="Arial"/>
              </a:rPr>
              <a:t>ne</a:t>
            </a:r>
            <a:r>
              <a:rPr sz="1100" spc="-8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50" dirty="0">
                <a:solidFill>
                  <a:srgbClr val="231F20"/>
                </a:solidFill>
                <a:latin typeface="Arial"/>
                <a:cs typeface="Arial"/>
              </a:rPr>
              <a:t>dolor</a:t>
            </a:r>
            <a:r>
              <a:rPr sz="1100" spc="-7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Arial"/>
                <a:cs typeface="Arial"/>
              </a:rPr>
              <a:t>graec</a:t>
            </a:r>
            <a:endParaRPr sz="1100">
              <a:latin typeface="Arial"/>
              <a:cs typeface="Arial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8417393" y="7371537"/>
            <a:ext cx="1315085" cy="1886585"/>
          </a:xfrm>
          <a:prstGeom prst="rect">
            <a:avLst/>
          </a:prstGeom>
        </p:spPr>
        <p:txBody>
          <a:bodyPr vert="horz" wrap="square" lIns="0" tIns="641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05"/>
              </a:spcBef>
            </a:pPr>
            <a:r>
              <a:rPr sz="1050" spc="-55" dirty="0">
                <a:solidFill>
                  <a:srgbClr val="00AB4E"/>
                </a:solidFill>
                <a:latin typeface="Arial"/>
                <a:cs typeface="Arial"/>
              </a:rPr>
              <a:t>Photo</a:t>
            </a:r>
            <a:r>
              <a:rPr sz="1050" spc="-65" dirty="0">
                <a:solidFill>
                  <a:srgbClr val="00AB4E"/>
                </a:solidFill>
                <a:latin typeface="Arial"/>
                <a:cs typeface="Arial"/>
              </a:rPr>
              <a:t> </a:t>
            </a:r>
            <a:r>
              <a:rPr sz="1050" spc="-10" dirty="0">
                <a:solidFill>
                  <a:srgbClr val="00AB4E"/>
                </a:solidFill>
                <a:latin typeface="Arial"/>
                <a:cs typeface="Arial"/>
              </a:rPr>
              <a:t>Caption</a:t>
            </a:r>
            <a:endParaRPr sz="1050">
              <a:latin typeface="Arial"/>
              <a:cs typeface="Arial"/>
            </a:endParaRPr>
          </a:p>
          <a:p>
            <a:pPr marL="12700" marR="46355">
              <a:lnSpc>
                <a:spcPct val="100000"/>
              </a:lnSpc>
              <a:spcBef>
                <a:spcPts val="409"/>
              </a:spcBef>
            </a:pPr>
            <a:r>
              <a:rPr sz="1050" spc="-60" dirty="0">
                <a:solidFill>
                  <a:srgbClr val="00AB4E"/>
                </a:solidFill>
                <a:latin typeface="Arial"/>
                <a:cs typeface="Arial"/>
              </a:rPr>
              <a:t>Duis</a:t>
            </a:r>
            <a:r>
              <a:rPr sz="1050" spc="-55" dirty="0">
                <a:solidFill>
                  <a:srgbClr val="00AB4E"/>
                </a:solidFill>
                <a:latin typeface="Arial"/>
                <a:cs typeface="Arial"/>
              </a:rPr>
              <a:t> autem </a:t>
            </a:r>
            <a:r>
              <a:rPr sz="1050" spc="-45" dirty="0">
                <a:solidFill>
                  <a:srgbClr val="00AB4E"/>
                </a:solidFill>
                <a:latin typeface="Arial"/>
                <a:cs typeface="Arial"/>
              </a:rPr>
              <a:t>vel</a:t>
            </a:r>
            <a:r>
              <a:rPr sz="1050" spc="-55" dirty="0">
                <a:solidFill>
                  <a:srgbClr val="00AB4E"/>
                </a:solidFill>
                <a:latin typeface="Arial"/>
                <a:cs typeface="Arial"/>
              </a:rPr>
              <a:t> </a:t>
            </a:r>
            <a:r>
              <a:rPr sz="1050" spc="-25" dirty="0">
                <a:solidFill>
                  <a:srgbClr val="00AB4E"/>
                </a:solidFill>
                <a:latin typeface="Arial"/>
                <a:cs typeface="Arial"/>
              </a:rPr>
              <a:t>eum </a:t>
            </a:r>
            <a:r>
              <a:rPr sz="1050" spc="-30" dirty="0">
                <a:solidFill>
                  <a:srgbClr val="00AB4E"/>
                </a:solidFill>
                <a:latin typeface="Arial"/>
                <a:cs typeface="Arial"/>
              </a:rPr>
              <a:t>iriure</a:t>
            </a:r>
            <a:r>
              <a:rPr sz="1050" spc="-65" dirty="0">
                <a:solidFill>
                  <a:srgbClr val="00AB4E"/>
                </a:solidFill>
                <a:latin typeface="Arial"/>
                <a:cs typeface="Arial"/>
              </a:rPr>
              <a:t> </a:t>
            </a:r>
            <a:r>
              <a:rPr sz="1050" spc="-35" dirty="0">
                <a:solidFill>
                  <a:srgbClr val="00AB4E"/>
                </a:solidFill>
                <a:latin typeface="Arial"/>
                <a:cs typeface="Arial"/>
              </a:rPr>
              <a:t>dolor</a:t>
            </a:r>
            <a:r>
              <a:rPr sz="1050" spc="-50" dirty="0">
                <a:solidFill>
                  <a:srgbClr val="00AB4E"/>
                </a:solidFill>
                <a:latin typeface="Arial"/>
                <a:cs typeface="Arial"/>
              </a:rPr>
              <a:t> </a:t>
            </a:r>
            <a:r>
              <a:rPr sz="1050" spc="-25" dirty="0">
                <a:solidFill>
                  <a:srgbClr val="00AB4E"/>
                </a:solidFill>
                <a:latin typeface="Arial"/>
                <a:cs typeface="Arial"/>
              </a:rPr>
              <a:t>in</a:t>
            </a:r>
            <a:r>
              <a:rPr sz="1050" spc="-35" dirty="0">
                <a:solidFill>
                  <a:srgbClr val="00AB4E"/>
                </a:solidFill>
                <a:latin typeface="Arial"/>
                <a:cs typeface="Arial"/>
              </a:rPr>
              <a:t> </a:t>
            </a:r>
            <a:r>
              <a:rPr sz="1050" spc="-30" dirty="0">
                <a:solidFill>
                  <a:srgbClr val="00AB4E"/>
                </a:solidFill>
                <a:latin typeface="Arial"/>
                <a:cs typeface="Arial"/>
              </a:rPr>
              <a:t>hendrerit in</a:t>
            </a:r>
            <a:r>
              <a:rPr sz="1050" spc="-40" dirty="0">
                <a:solidFill>
                  <a:srgbClr val="00AB4E"/>
                </a:solidFill>
                <a:latin typeface="Arial"/>
                <a:cs typeface="Arial"/>
              </a:rPr>
              <a:t> </a:t>
            </a:r>
            <a:r>
              <a:rPr sz="1050" spc="-35" dirty="0">
                <a:solidFill>
                  <a:srgbClr val="00AB4E"/>
                </a:solidFill>
                <a:latin typeface="Arial"/>
                <a:cs typeface="Arial"/>
              </a:rPr>
              <a:t>vulputate</a:t>
            </a:r>
            <a:r>
              <a:rPr sz="1050" spc="-55" dirty="0">
                <a:solidFill>
                  <a:srgbClr val="00AB4E"/>
                </a:solidFill>
                <a:latin typeface="Arial"/>
                <a:cs typeface="Arial"/>
              </a:rPr>
              <a:t> </a:t>
            </a:r>
            <a:r>
              <a:rPr sz="1050" spc="-10" dirty="0">
                <a:solidFill>
                  <a:srgbClr val="00AB4E"/>
                </a:solidFill>
                <a:latin typeface="Arial"/>
                <a:cs typeface="Arial"/>
              </a:rPr>
              <a:t>velit</a:t>
            </a:r>
            <a:r>
              <a:rPr sz="1050" spc="-55" dirty="0">
                <a:solidFill>
                  <a:srgbClr val="00AB4E"/>
                </a:solidFill>
                <a:latin typeface="Arial"/>
                <a:cs typeface="Arial"/>
              </a:rPr>
              <a:t> </a:t>
            </a:r>
            <a:r>
              <a:rPr sz="1050" spc="-20" dirty="0">
                <a:solidFill>
                  <a:srgbClr val="00AB4E"/>
                </a:solidFill>
                <a:latin typeface="Arial"/>
                <a:cs typeface="Arial"/>
              </a:rPr>
              <a:t>esse </a:t>
            </a:r>
            <a:r>
              <a:rPr sz="1050" spc="-35" dirty="0">
                <a:solidFill>
                  <a:srgbClr val="00AB4E"/>
                </a:solidFill>
                <a:latin typeface="Arial"/>
                <a:cs typeface="Arial"/>
              </a:rPr>
              <a:t>molestie</a:t>
            </a:r>
            <a:r>
              <a:rPr sz="1050" spc="-45" dirty="0">
                <a:solidFill>
                  <a:srgbClr val="00AB4E"/>
                </a:solidFill>
                <a:latin typeface="Arial"/>
                <a:cs typeface="Arial"/>
              </a:rPr>
              <a:t> </a:t>
            </a:r>
            <a:r>
              <a:rPr sz="1050" spc="-10" dirty="0">
                <a:solidFill>
                  <a:srgbClr val="00AB4E"/>
                </a:solidFill>
                <a:latin typeface="Arial"/>
                <a:cs typeface="Arial"/>
              </a:rPr>
              <a:t>consequat.</a:t>
            </a:r>
            <a:endParaRPr sz="1050">
              <a:latin typeface="Arial"/>
              <a:cs typeface="Arial"/>
            </a:endParaRPr>
          </a:p>
          <a:p>
            <a:pPr marL="12700" marR="207645">
              <a:lnSpc>
                <a:spcPts val="1260"/>
              </a:lnSpc>
              <a:spcBef>
                <a:spcPts val="30"/>
              </a:spcBef>
            </a:pPr>
            <a:r>
              <a:rPr sz="1050" spc="-75" dirty="0">
                <a:solidFill>
                  <a:srgbClr val="00AB4E"/>
                </a:solidFill>
                <a:latin typeface="Arial"/>
                <a:cs typeface="Arial"/>
              </a:rPr>
              <a:t>Ris</a:t>
            </a:r>
            <a:r>
              <a:rPr sz="1050" spc="-80" dirty="0">
                <a:solidFill>
                  <a:srgbClr val="00AB4E"/>
                </a:solidFill>
                <a:latin typeface="Arial"/>
                <a:cs typeface="Arial"/>
              </a:rPr>
              <a:t> </a:t>
            </a:r>
            <a:r>
              <a:rPr sz="1050" spc="-65" dirty="0">
                <a:solidFill>
                  <a:srgbClr val="00AB4E"/>
                </a:solidFill>
                <a:latin typeface="Arial"/>
                <a:cs typeface="Arial"/>
              </a:rPr>
              <a:t>de</a:t>
            </a:r>
            <a:r>
              <a:rPr sz="1050" spc="-75" dirty="0">
                <a:solidFill>
                  <a:srgbClr val="00AB4E"/>
                </a:solidFill>
                <a:latin typeface="Arial"/>
                <a:cs typeface="Arial"/>
              </a:rPr>
              <a:t> </a:t>
            </a:r>
            <a:r>
              <a:rPr sz="1050" spc="-10" dirty="0">
                <a:solidFill>
                  <a:srgbClr val="00AB4E"/>
                </a:solidFill>
                <a:latin typeface="Arial"/>
                <a:cs typeface="Arial"/>
              </a:rPr>
              <a:t>exceped </a:t>
            </a:r>
            <a:r>
              <a:rPr sz="1050" spc="-45" dirty="0">
                <a:solidFill>
                  <a:srgbClr val="00AB4E"/>
                </a:solidFill>
                <a:latin typeface="Arial"/>
                <a:cs typeface="Arial"/>
              </a:rPr>
              <a:t>moles</a:t>
            </a:r>
            <a:r>
              <a:rPr sz="1050" spc="-55" dirty="0">
                <a:solidFill>
                  <a:srgbClr val="00AB4E"/>
                </a:solidFill>
                <a:latin typeface="Arial"/>
                <a:cs typeface="Arial"/>
              </a:rPr>
              <a:t> </a:t>
            </a:r>
            <a:r>
              <a:rPr sz="1050" spc="-45" dirty="0">
                <a:solidFill>
                  <a:srgbClr val="00AB4E"/>
                </a:solidFill>
                <a:latin typeface="Arial"/>
                <a:cs typeface="Arial"/>
              </a:rPr>
              <a:t>aliberes</a:t>
            </a:r>
            <a:r>
              <a:rPr sz="1050" spc="-50" dirty="0">
                <a:solidFill>
                  <a:srgbClr val="00AB4E"/>
                </a:solidFill>
                <a:latin typeface="Arial"/>
                <a:cs typeface="Arial"/>
              </a:rPr>
              <a:t> </a:t>
            </a:r>
            <a:r>
              <a:rPr sz="1050" spc="-25" dirty="0">
                <a:solidFill>
                  <a:srgbClr val="00AB4E"/>
                </a:solidFill>
                <a:latin typeface="Arial"/>
                <a:cs typeface="Arial"/>
              </a:rPr>
              <a:t>aut </a:t>
            </a:r>
            <a:r>
              <a:rPr sz="1050" spc="-50" dirty="0">
                <a:solidFill>
                  <a:srgbClr val="00AB4E"/>
                </a:solidFill>
                <a:latin typeface="Arial"/>
                <a:cs typeface="Arial"/>
              </a:rPr>
              <a:t>labore</a:t>
            </a:r>
            <a:r>
              <a:rPr sz="1050" spc="-15" dirty="0">
                <a:solidFill>
                  <a:srgbClr val="00AB4E"/>
                </a:solidFill>
                <a:latin typeface="Arial"/>
                <a:cs typeface="Arial"/>
              </a:rPr>
              <a:t> </a:t>
            </a:r>
            <a:r>
              <a:rPr sz="1050" spc="-25" dirty="0">
                <a:solidFill>
                  <a:srgbClr val="00AB4E"/>
                </a:solidFill>
                <a:latin typeface="Arial"/>
                <a:cs typeface="Arial"/>
              </a:rPr>
              <a:t>reicitibus</a:t>
            </a:r>
            <a:r>
              <a:rPr sz="1050" spc="-20" dirty="0">
                <a:solidFill>
                  <a:srgbClr val="00AB4E"/>
                </a:solidFill>
                <a:latin typeface="Arial"/>
                <a:cs typeface="Arial"/>
              </a:rPr>
              <a:t> </a:t>
            </a:r>
            <a:r>
              <a:rPr sz="1050" spc="-25" dirty="0">
                <a:solidFill>
                  <a:srgbClr val="00AB4E"/>
                </a:solidFill>
                <a:latin typeface="Arial"/>
                <a:cs typeface="Arial"/>
              </a:rPr>
              <a:t>aut </a:t>
            </a:r>
            <a:r>
              <a:rPr sz="1050" spc="-55" dirty="0">
                <a:solidFill>
                  <a:srgbClr val="00AB4E"/>
                </a:solidFill>
                <a:latin typeface="Arial"/>
                <a:cs typeface="Arial"/>
              </a:rPr>
              <a:t>quaesequibus</a:t>
            </a:r>
            <a:r>
              <a:rPr sz="1050" spc="-25" dirty="0">
                <a:solidFill>
                  <a:srgbClr val="00AB4E"/>
                </a:solidFill>
                <a:latin typeface="Arial"/>
                <a:cs typeface="Arial"/>
              </a:rPr>
              <a:t> sum</a:t>
            </a:r>
            <a:endParaRPr sz="1050">
              <a:latin typeface="Arial"/>
              <a:cs typeface="Arial"/>
            </a:endParaRPr>
          </a:p>
          <a:p>
            <a:pPr marL="12700">
              <a:lnSpc>
                <a:spcPts val="1205"/>
              </a:lnSpc>
            </a:pPr>
            <a:r>
              <a:rPr sz="1050" spc="-30" dirty="0">
                <a:solidFill>
                  <a:srgbClr val="00AB4E"/>
                </a:solidFill>
                <a:latin typeface="Arial"/>
                <a:cs typeface="Arial"/>
              </a:rPr>
              <a:t>voluptatia</a:t>
            </a:r>
            <a:r>
              <a:rPr sz="1050" dirty="0">
                <a:solidFill>
                  <a:srgbClr val="00AB4E"/>
                </a:solidFill>
                <a:latin typeface="Arial"/>
                <a:cs typeface="Arial"/>
              </a:rPr>
              <a:t> </a:t>
            </a:r>
            <a:r>
              <a:rPr sz="1050" spc="-30" dirty="0">
                <a:solidFill>
                  <a:srgbClr val="00AB4E"/>
                </a:solidFill>
                <a:latin typeface="Arial"/>
                <a:cs typeface="Arial"/>
              </a:rPr>
              <a:t>niminciur</a:t>
            </a:r>
            <a:r>
              <a:rPr sz="1050" spc="-20" dirty="0">
                <a:solidFill>
                  <a:srgbClr val="00AB4E"/>
                </a:solidFill>
                <a:latin typeface="Arial"/>
                <a:cs typeface="Arial"/>
              </a:rPr>
              <a:t> </a:t>
            </a:r>
            <a:r>
              <a:rPr sz="1050" spc="-25" dirty="0">
                <a:solidFill>
                  <a:srgbClr val="00AB4E"/>
                </a:solidFill>
                <a:latin typeface="Arial"/>
                <a:cs typeface="Arial"/>
              </a:rPr>
              <a:t>aut</a:t>
            </a:r>
            <a:endParaRPr sz="1050">
              <a:latin typeface="Arial"/>
              <a:cs typeface="Arial"/>
            </a:endParaRPr>
          </a:p>
          <a:p>
            <a:pPr marL="12700">
              <a:lnSpc>
                <a:spcPts val="1260"/>
              </a:lnSpc>
            </a:pPr>
            <a:r>
              <a:rPr sz="1050" spc="-45" dirty="0">
                <a:solidFill>
                  <a:srgbClr val="00AB4E"/>
                </a:solidFill>
                <a:latin typeface="Arial"/>
                <a:cs typeface="Arial"/>
              </a:rPr>
              <a:t>fuga.</a:t>
            </a:r>
            <a:r>
              <a:rPr sz="1050" spc="-40" dirty="0">
                <a:solidFill>
                  <a:srgbClr val="00AB4E"/>
                </a:solidFill>
                <a:latin typeface="Arial"/>
                <a:cs typeface="Arial"/>
              </a:rPr>
              <a:t> </a:t>
            </a:r>
            <a:r>
              <a:rPr sz="1050" spc="-70" dirty="0">
                <a:solidFill>
                  <a:srgbClr val="00AB4E"/>
                </a:solidFill>
                <a:latin typeface="Arial"/>
                <a:cs typeface="Arial"/>
              </a:rPr>
              <a:t>Nam,</a:t>
            </a:r>
            <a:r>
              <a:rPr sz="1050" spc="-45" dirty="0">
                <a:solidFill>
                  <a:srgbClr val="00AB4E"/>
                </a:solidFill>
                <a:latin typeface="Arial"/>
                <a:cs typeface="Arial"/>
              </a:rPr>
              <a:t> </a:t>
            </a:r>
            <a:r>
              <a:rPr sz="1050" spc="-10" dirty="0">
                <a:solidFill>
                  <a:srgbClr val="00AB4E"/>
                </a:solidFill>
                <a:latin typeface="Arial"/>
                <a:cs typeface="Arial"/>
              </a:rPr>
              <a:t>sitatium,</a:t>
            </a:r>
            <a:endParaRPr sz="1050">
              <a:latin typeface="Arial"/>
              <a:cs typeface="Arial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5596769" y="7466937"/>
            <a:ext cx="2628900" cy="1771014"/>
          </a:xfrm>
          <a:prstGeom prst="rect">
            <a:avLst/>
          </a:prstGeom>
          <a:solidFill>
            <a:srgbClr val="D1D3D4"/>
          </a:solidFill>
        </p:spPr>
        <p:txBody>
          <a:bodyPr vert="horz" wrap="square" lIns="0" tIns="266700" rIns="0" bIns="0" rtlCol="0">
            <a:spAutoFit/>
          </a:bodyPr>
          <a:lstStyle/>
          <a:p>
            <a:pPr marL="507365" marR="491490" algn="ctr">
              <a:lnSpc>
                <a:spcPct val="100600"/>
              </a:lnSpc>
              <a:spcBef>
                <a:spcPts val="2100"/>
              </a:spcBef>
            </a:pPr>
            <a:r>
              <a:rPr sz="3150" i="1" spc="-250" dirty="0">
                <a:solidFill>
                  <a:srgbClr val="A3A5A8"/>
                </a:solidFill>
                <a:latin typeface="Arial"/>
                <a:cs typeface="Arial"/>
              </a:rPr>
              <a:t>Add</a:t>
            </a:r>
            <a:r>
              <a:rPr sz="3150" i="1" spc="-204" dirty="0">
                <a:solidFill>
                  <a:srgbClr val="A3A5A8"/>
                </a:solidFill>
                <a:latin typeface="Arial"/>
                <a:cs typeface="Arial"/>
              </a:rPr>
              <a:t> </a:t>
            </a:r>
            <a:r>
              <a:rPr sz="3150" i="1" spc="-140" dirty="0">
                <a:solidFill>
                  <a:srgbClr val="A3A5A8"/>
                </a:solidFill>
                <a:latin typeface="Arial"/>
                <a:cs typeface="Arial"/>
              </a:rPr>
              <a:t>photo </a:t>
            </a:r>
            <a:r>
              <a:rPr sz="3150" i="1" spc="-20" dirty="0">
                <a:solidFill>
                  <a:srgbClr val="A3A5A8"/>
                </a:solidFill>
                <a:latin typeface="Arial"/>
                <a:cs typeface="Arial"/>
              </a:rPr>
              <a:t>here</a:t>
            </a:r>
            <a:endParaRPr sz="3150" dirty="0">
              <a:latin typeface="Arial"/>
              <a:cs typeface="Arial"/>
            </a:endParaRPr>
          </a:p>
          <a:p>
            <a:pPr algn="ctr">
              <a:lnSpc>
                <a:spcPct val="100000"/>
              </a:lnSpc>
              <a:spcBef>
                <a:spcPts val="270"/>
              </a:spcBef>
            </a:pPr>
            <a:r>
              <a:rPr sz="750" i="1" spc="-35" dirty="0">
                <a:solidFill>
                  <a:srgbClr val="A3A5A8"/>
                </a:solidFill>
                <a:latin typeface="Arial"/>
                <a:cs typeface="Arial"/>
              </a:rPr>
              <a:t>Click</a:t>
            </a:r>
            <a:r>
              <a:rPr sz="750" i="1" spc="-60" dirty="0">
                <a:solidFill>
                  <a:srgbClr val="A3A5A8"/>
                </a:solidFill>
                <a:latin typeface="Arial"/>
                <a:cs typeface="Arial"/>
              </a:rPr>
              <a:t> </a:t>
            </a:r>
            <a:r>
              <a:rPr sz="750" i="1" spc="-40" dirty="0">
                <a:solidFill>
                  <a:srgbClr val="A3A5A8"/>
                </a:solidFill>
                <a:latin typeface="Arial"/>
                <a:cs typeface="Arial"/>
              </a:rPr>
              <a:t>on</a:t>
            </a:r>
            <a:r>
              <a:rPr sz="750" i="1" spc="-45" dirty="0">
                <a:solidFill>
                  <a:srgbClr val="A3A5A8"/>
                </a:solidFill>
                <a:latin typeface="Arial"/>
                <a:cs typeface="Arial"/>
              </a:rPr>
              <a:t> </a:t>
            </a:r>
            <a:r>
              <a:rPr sz="750" i="1" spc="-40" dirty="0">
                <a:solidFill>
                  <a:srgbClr val="A3A5A8"/>
                </a:solidFill>
                <a:latin typeface="Arial"/>
                <a:cs typeface="Arial"/>
              </a:rPr>
              <a:t>grey</a:t>
            </a:r>
            <a:r>
              <a:rPr sz="750" i="1" spc="-35" dirty="0">
                <a:solidFill>
                  <a:srgbClr val="A3A5A8"/>
                </a:solidFill>
                <a:latin typeface="Arial"/>
                <a:cs typeface="Arial"/>
              </a:rPr>
              <a:t> </a:t>
            </a:r>
            <a:r>
              <a:rPr sz="750" i="1" spc="-40" dirty="0">
                <a:solidFill>
                  <a:srgbClr val="A3A5A8"/>
                </a:solidFill>
                <a:latin typeface="Arial"/>
                <a:cs typeface="Arial"/>
              </a:rPr>
              <a:t>box</a:t>
            </a:r>
            <a:r>
              <a:rPr sz="750" i="1" spc="-45" dirty="0">
                <a:solidFill>
                  <a:srgbClr val="A3A5A8"/>
                </a:solidFill>
                <a:latin typeface="Arial"/>
                <a:cs typeface="Arial"/>
              </a:rPr>
              <a:t> </a:t>
            </a:r>
            <a:r>
              <a:rPr sz="750" i="1" spc="-35" dirty="0">
                <a:solidFill>
                  <a:srgbClr val="A3A5A8"/>
                </a:solidFill>
                <a:latin typeface="Arial"/>
                <a:cs typeface="Arial"/>
              </a:rPr>
              <a:t>&gt; </a:t>
            </a:r>
            <a:r>
              <a:rPr sz="750" i="1" spc="-10" dirty="0" err="1">
                <a:solidFill>
                  <a:srgbClr val="A3A5A8"/>
                </a:solidFill>
                <a:latin typeface="Arial"/>
                <a:cs typeface="Arial"/>
              </a:rPr>
              <a:t>Command+D</a:t>
            </a:r>
            <a:endParaRPr sz="750" dirty="0">
              <a:latin typeface="Arial"/>
              <a:cs typeface="Arial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2963313" y="4492233"/>
            <a:ext cx="1440815" cy="2260600"/>
          </a:xfrm>
          <a:prstGeom prst="rect">
            <a:avLst/>
          </a:prstGeom>
        </p:spPr>
        <p:txBody>
          <a:bodyPr vert="horz" wrap="square" lIns="0" tIns="64135" rIns="0" bIns="0" rtlCol="0">
            <a:spAutoFit/>
          </a:bodyPr>
          <a:lstStyle/>
          <a:p>
            <a:pPr marL="23495">
              <a:lnSpc>
                <a:spcPct val="100000"/>
              </a:lnSpc>
              <a:spcBef>
                <a:spcPts val="505"/>
              </a:spcBef>
            </a:pPr>
            <a:r>
              <a:rPr sz="1050" spc="-55" dirty="0">
                <a:solidFill>
                  <a:srgbClr val="00AB4E"/>
                </a:solidFill>
                <a:latin typeface="Arial"/>
                <a:cs typeface="Arial"/>
              </a:rPr>
              <a:t>Photo</a:t>
            </a:r>
            <a:r>
              <a:rPr sz="1050" spc="-65" dirty="0">
                <a:solidFill>
                  <a:srgbClr val="00AB4E"/>
                </a:solidFill>
                <a:latin typeface="Arial"/>
                <a:cs typeface="Arial"/>
              </a:rPr>
              <a:t> </a:t>
            </a:r>
            <a:r>
              <a:rPr sz="1050" spc="-10" dirty="0">
                <a:solidFill>
                  <a:srgbClr val="00AB4E"/>
                </a:solidFill>
                <a:latin typeface="Arial"/>
                <a:cs typeface="Arial"/>
              </a:rPr>
              <a:t>Caption</a:t>
            </a:r>
            <a:endParaRPr sz="1050">
              <a:latin typeface="Arial"/>
              <a:cs typeface="Arial"/>
            </a:endParaRPr>
          </a:p>
          <a:p>
            <a:pPr marL="23495" marR="161290">
              <a:lnSpc>
                <a:spcPct val="100000"/>
              </a:lnSpc>
              <a:spcBef>
                <a:spcPts val="409"/>
              </a:spcBef>
            </a:pPr>
            <a:r>
              <a:rPr sz="1050" spc="-60" dirty="0">
                <a:solidFill>
                  <a:srgbClr val="00AB4E"/>
                </a:solidFill>
                <a:latin typeface="Arial"/>
                <a:cs typeface="Arial"/>
              </a:rPr>
              <a:t>Duis</a:t>
            </a:r>
            <a:r>
              <a:rPr sz="1050" spc="-55" dirty="0">
                <a:solidFill>
                  <a:srgbClr val="00AB4E"/>
                </a:solidFill>
                <a:latin typeface="Arial"/>
                <a:cs typeface="Arial"/>
              </a:rPr>
              <a:t> autem </a:t>
            </a:r>
            <a:r>
              <a:rPr sz="1050" spc="-45" dirty="0">
                <a:solidFill>
                  <a:srgbClr val="00AB4E"/>
                </a:solidFill>
                <a:latin typeface="Arial"/>
                <a:cs typeface="Arial"/>
              </a:rPr>
              <a:t>vel</a:t>
            </a:r>
            <a:r>
              <a:rPr sz="1050" spc="-55" dirty="0">
                <a:solidFill>
                  <a:srgbClr val="00AB4E"/>
                </a:solidFill>
                <a:latin typeface="Arial"/>
                <a:cs typeface="Arial"/>
              </a:rPr>
              <a:t> </a:t>
            </a:r>
            <a:r>
              <a:rPr sz="1050" spc="-25" dirty="0">
                <a:solidFill>
                  <a:srgbClr val="00AB4E"/>
                </a:solidFill>
                <a:latin typeface="Arial"/>
                <a:cs typeface="Arial"/>
              </a:rPr>
              <a:t>eum </a:t>
            </a:r>
            <a:r>
              <a:rPr sz="1050" spc="-30" dirty="0">
                <a:solidFill>
                  <a:srgbClr val="00AB4E"/>
                </a:solidFill>
                <a:latin typeface="Arial"/>
                <a:cs typeface="Arial"/>
              </a:rPr>
              <a:t>iriure</a:t>
            </a:r>
            <a:r>
              <a:rPr sz="1050" spc="-65" dirty="0">
                <a:solidFill>
                  <a:srgbClr val="00AB4E"/>
                </a:solidFill>
                <a:latin typeface="Arial"/>
                <a:cs typeface="Arial"/>
              </a:rPr>
              <a:t> </a:t>
            </a:r>
            <a:r>
              <a:rPr sz="1050" spc="-35" dirty="0">
                <a:solidFill>
                  <a:srgbClr val="00AB4E"/>
                </a:solidFill>
                <a:latin typeface="Arial"/>
                <a:cs typeface="Arial"/>
              </a:rPr>
              <a:t>dolor</a:t>
            </a:r>
            <a:r>
              <a:rPr sz="1050" spc="-50" dirty="0">
                <a:solidFill>
                  <a:srgbClr val="00AB4E"/>
                </a:solidFill>
                <a:latin typeface="Arial"/>
                <a:cs typeface="Arial"/>
              </a:rPr>
              <a:t> </a:t>
            </a:r>
            <a:r>
              <a:rPr sz="1050" spc="-25" dirty="0">
                <a:solidFill>
                  <a:srgbClr val="00AB4E"/>
                </a:solidFill>
                <a:latin typeface="Arial"/>
                <a:cs typeface="Arial"/>
              </a:rPr>
              <a:t>in</a:t>
            </a:r>
            <a:r>
              <a:rPr sz="1050" spc="-35" dirty="0">
                <a:solidFill>
                  <a:srgbClr val="00AB4E"/>
                </a:solidFill>
                <a:latin typeface="Arial"/>
                <a:cs typeface="Arial"/>
              </a:rPr>
              <a:t> </a:t>
            </a:r>
            <a:r>
              <a:rPr sz="1050" spc="-30" dirty="0">
                <a:solidFill>
                  <a:srgbClr val="00AB4E"/>
                </a:solidFill>
                <a:latin typeface="Arial"/>
                <a:cs typeface="Arial"/>
              </a:rPr>
              <a:t>hendrerit in</a:t>
            </a:r>
            <a:r>
              <a:rPr sz="1050" spc="-40" dirty="0">
                <a:solidFill>
                  <a:srgbClr val="00AB4E"/>
                </a:solidFill>
                <a:latin typeface="Arial"/>
                <a:cs typeface="Arial"/>
              </a:rPr>
              <a:t> </a:t>
            </a:r>
            <a:r>
              <a:rPr sz="1050" spc="-35" dirty="0">
                <a:solidFill>
                  <a:srgbClr val="00AB4E"/>
                </a:solidFill>
                <a:latin typeface="Arial"/>
                <a:cs typeface="Arial"/>
              </a:rPr>
              <a:t>vulputate</a:t>
            </a:r>
            <a:r>
              <a:rPr sz="1050" spc="-55" dirty="0">
                <a:solidFill>
                  <a:srgbClr val="00AB4E"/>
                </a:solidFill>
                <a:latin typeface="Arial"/>
                <a:cs typeface="Arial"/>
              </a:rPr>
              <a:t> </a:t>
            </a:r>
            <a:r>
              <a:rPr sz="1050" spc="-10" dirty="0">
                <a:solidFill>
                  <a:srgbClr val="00AB4E"/>
                </a:solidFill>
                <a:latin typeface="Arial"/>
                <a:cs typeface="Arial"/>
              </a:rPr>
              <a:t>velit</a:t>
            </a:r>
            <a:r>
              <a:rPr sz="1050" spc="-55" dirty="0">
                <a:solidFill>
                  <a:srgbClr val="00AB4E"/>
                </a:solidFill>
                <a:latin typeface="Arial"/>
                <a:cs typeface="Arial"/>
              </a:rPr>
              <a:t> </a:t>
            </a:r>
            <a:r>
              <a:rPr sz="1050" spc="-20" dirty="0">
                <a:solidFill>
                  <a:srgbClr val="00AB4E"/>
                </a:solidFill>
                <a:latin typeface="Arial"/>
                <a:cs typeface="Arial"/>
              </a:rPr>
              <a:t>esse </a:t>
            </a:r>
            <a:r>
              <a:rPr sz="1050" spc="-35" dirty="0">
                <a:solidFill>
                  <a:srgbClr val="00AB4E"/>
                </a:solidFill>
                <a:latin typeface="Arial"/>
                <a:cs typeface="Arial"/>
              </a:rPr>
              <a:t>molestie</a:t>
            </a:r>
            <a:r>
              <a:rPr sz="1050" spc="-45" dirty="0">
                <a:solidFill>
                  <a:srgbClr val="00AB4E"/>
                </a:solidFill>
                <a:latin typeface="Arial"/>
                <a:cs typeface="Arial"/>
              </a:rPr>
              <a:t> </a:t>
            </a:r>
            <a:r>
              <a:rPr sz="1050" spc="-10" dirty="0">
                <a:solidFill>
                  <a:srgbClr val="00AB4E"/>
                </a:solidFill>
                <a:latin typeface="Arial"/>
                <a:cs typeface="Arial"/>
              </a:rPr>
              <a:t>consequat.</a:t>
            </a:r>
            <a:endParaRPr sz="1050">
              <a:latin typeface="Arial"/>
              <a:cs typeface="Arial"/>
            </a:endParaRPr>
          </a:p>
          <a:p>
            <a:pPr marL="23495" marR="181610">
              <a:lnSpc>
                <a:spcPts val="1260"/>
              </a:lnSpc>
              <a:spcBef>
                <a:spcPts val="30"/>
              </a:spcBef>
            </a:pPr>
            <a:r>
              <a:rPr sz="1050" spc="-50" dirty="0">
                <a:solidFill>
                  <a:srgbClr val="00AB4E"/>
                </a:solidFill>
                <a:latin typeface="Arial"/>
                <a:cs typeface="Arial"/>
              </a:rPr>
              <a:t>Oluptus</a:t>
            </a:r>
            <a:r>
              <a:rPr sz="1050" spc="-45" dirty="0">
                <a:solidFill>
                  <a:srgbClr val="00AB4E"/>
                </a:solidFill>
                <a:latin typeface="Arial"/>
                <a:cs typeface="Arial"/>
              </a:rPr>
              <a:t> </a:t>
            </a:r>
            <a:r>
              <a:rPr sz="1050" spc="-30" dirty="0">
                <a:solidFill>
                  <a:srgbClr val="00AB4E"/>
                </a:solidFill>
                <a:latin typeface="Arial"/>
                <a:cs typeface="Arial"/>
              </a:rPr>
              <a:t>aut</a:t>
            </a:r>
            <a:r>
              <a:rPr sz="1050" spc="-55" dirty="0">
                <a:solidFill>
                  <a:srgbClr val="00AB4E"/>
                </a:solidFill>
                <a:latin typeface="Arial"/>
                <a:cs typeface="Arial"/>
              </a:rPr>
              <a:t> </a:t>
            </a:r>
            <a:r>
              <a:rPr sz="1050" spc="-10" dirty="0">
                <a:solidFill>
                  <a:srgbClr val="00AB4E"/>
                </a:solidFill>
                <a:latin typeface="Arial"/>
                <a:cs typeface="Arial"/>
              </a:rPr>
              <a:t>quundis </a:t>
            </a:r>
            <a:r>
              <a:rPr sz="1050" spc="-30" dirty="0">
                <a:solidFill>
                  <a:srgbClr val="00AB4E"/>
                </a:solidFill>
                <a:latin typeface="Arial"/>
                <a:cs typeface="Arial"/>
              </a:rPr>
              <a:t>dolori</a:t>
            </a:r>
            <a:r>
              <a:rPr sz="1050" spc="-35" dirty="0">
                <a:solidFill>
                  <a:srgbClr val="00AB4E"/>
                </a:solidFill>
                <a:latin typeface="Arial"/>
                <a:cs typeface="Arial"/>
              </a:rPr>
              <a:t> </a:t>
            </a:r>
            <a:r>
              <a:rPr sz="1050" spc="-10" dirty="0">
                <a:solidFill>
                  <a:srgbClr val="00AB4E"/>
                </a:solidFill>
                <a:latin typeface="Arial"/>
                <a:cs typeface="Arial"/>
              </a:rPr>
              <a:t>dolupienim </a:t>
            </a:r>
            <a:r>
              <a:rPr sz="1050" spc="-35" dirty="0">
                <a:solidFill>
                  <a:srgbClr val="00AB4E"/>
                </a:solidFill>
                <a:latin typeface="Arial"/>
                <a:cs typeface="Arial"/>
              </a:rPr>
              <a:t>earcidebit</a:t>
            </a:r>
            <a:r>
              <a:rPr sz="1050" spc="-45" dirty="0">
                <a:solidFill>
                  <a:srgbClr val="00AB4E"/>
                </a:solidFill>
                <a:latin typeface="Arial"/>
                <a:cs typeface="Arial"/>
              </a:rPr>
              <a:t> </a:t>
            </a:r>
            <a:r>
              <a:rPr sz="1050" spc="-35" dirty="0">
                <a:solidFill>
                  <a:srgbClr val="00AB4E"/>
                </a:solidFill>
                <a:latin typeface="Arial"/>
                <a:cs typeface="Arial"/>
              </a:rPr>
              <a:t>qui</a:t>
            </a:r>
            <a:r>
              <a:rPr sz="1050" spc="-5" dirty="0">
                <a:solidFill>
                  <a:srgbClr val="00AB4E"/>
                </a:solidFill>
                <a:latin typeface="Arial"/>
                <a:cs typeface="Arial"/>
              </a:rPr>
              <a:t> </a:t>
            </a:r>
            <a:r>
              <a:rPr sz="1050" spc="-10" dirty="0">
                <a:solidFill>
                  <a:srgbClr val="00AB4E"/>
                </a:solidFill>
                <a:latin typeface="Arial"/>
                <a:cs typeface="Arial"/>
              </a:rPr>
              <a:t>untios </a:t>
            </a:r>
            <a:r>
              <a:rPr sz="1050" spc="-25" dirty="0">
                <a:solidFill>
                  <a:srgbClr val="00AB4E"/>
                </a:solidFill>
                <a:latin typeface="Arial"/>
                <a:cs typeface="Arial"/>
              </a:rPr>
              <a:t>mil</a:t>
            </a:r>
            <a:r>
              <a:rPr sz="1050" spc="-30" dirty="0">
                <a:solidFill>
                  <a:srgbClr val="00AB4E"/>
                </a:solidFill>
                <a:latin typeface="Arial"/>
                <a:cs typeface="Arial"/>
              </a:rPr>
              <a:t> </a:t>
            </a:r>
            <a:r>
              <a:rPr sz="1050" spc="-25" dirty="0">
                <a:solidFill>
                  <a:srgbClr val="00AB4E"/>
                </a:solidFill>
                <a:latin typeface="Arial"/>
                <a:cs typeface="Arial"/>
              </a:rPr>
              <a:t>in</a:t>
            </a:r>
            <a:r>
              <a:rPr sz="1050" spc="-30" dirty="0">
                <a:solidFill>
                  <a:srgbClr val="00AB4E"/>
                </a:solidFill>
                <a:latin typeface="Arial"/>
                <a:cs typeface="Arial"/>
              </a:rPr>
              <a:t> </a:t>
            </a:r>
            <a:r>
              <a:rPr sz="1050" spc="-50" dirty="0">
                <a:solidFill>
                  <a:srgbClr val="00AB4E"/>
                </a:solidFill>
                <a:latin typeface="Arial"/>
                <a:cs typeface="Arial"/>
              </a:rPr>
              <a:t>numquassit</a:t>
            </a:r>
            <a:r>
              <a:rPr sz="1050" spc="-35" dirty="0">
                <a:solidFill>
                  <a:srgbClr val="00AB4E"/>
                </a:solidFill>
                <a:latin typeface="Arial"/>
                <a:cs typeface="Arial"/>
              </a:rPr>
              <a:t> </a:t>
            </a:r>
            <a:r>
              <a:rPr sz="1050" spc="-50" dirty="0">
                <a:solidFill>
                  <a:srgbClr val="00AB4E"/>
                </a:solidFill>
                <a:latin typeface="Arial"/>
                <a:cs typeface="Arial"/>
              </a:rPr>
              <a:t>mod </a:t>
            </a:r>
            <a:r>
              <a:rPr sz="1050" spc="-60" dirty="0">
                <a:solidFill>
                  <a:srgbClr val="00AB4E"/>
                </a:solidFill>
                <a:latin typeface="Arial"/>
                <a:cs typeface="Arial"/>
              </a:rPr>
              <a:t>maios</a:t>
            </a:r>
            <a:r>
              <a:rPr sz="1050" spc="-50" dirty="0">
                <a:solidFill>
                  <a:srgbClr val="00AB4E"/>
                </a:solidFill>
                <a:latin typeface="Arial"/>
                <a:cs typeface="Arial"/>
              </a:rPr>
              <a:t> </a:t>
            </a:r>
            <a:r>
              <a:rPr sz="1050" spc="-30" dirty="0">
                <a:solidFill>
                  <a:srgbClr val="00AB4E"/>
                </a:solidFill>
                <a:latin typeface="Arial"/>
                <a:cs typeface="Arial"/>
              </a:rPr>
              <a:t>verati</a:t>
            </a:r>
            <a:r>
              <a:rPr sz="1050" spc="-40" dirty="0">
                <a:solidFill>
                  <a:srgbClr val="00AB4E"/>
                </a:solidFill>
                <a:latin typeface="Arial"/>
                <a:cs typeface="Arial"/>
              </a:rPr>
              <a:t> </a:t>
            </a:r>
            <a:r>
              <a:rPr sz="1050" spc="-10" dirty="0">
                <a:solidFill>
                  <a:srgbClr val="00AB4E"/>
                </a:solidFill>
                <a:latin typeface="Arial"/>
                <a:cs typeface="Arial"/>
              </a:rPr>
              <a:t>optatur? </a:t>
            </a:r>
            <a:r>
              <a:rPr sz="1050" spc="-50" dirty="0">
                <a:solidFill>
                  <a:srgbClr val="00AB4E"/>
                </a:solidFill>
                <a:latin typeface="Arial"/>
                <a:cs typeface="Arial"/>
              </a:rPr>
              <a:t>Hendantis</a:t>
            </a:r>
            <a:r>
              <a:rPr sz="1050" spc="-55" dirty="0">
                <a:solidFill>
                  <a:srgbClr val="00AB4E"/>
                </a:solidFill>
                <a:latin typeface="Arial"/>
                <a:cs typeface="Arial"/>
              </a:rPr>
              <a:t> </a:t>
            </a:r>
            <a:r>
              <a:rPr sz="1050" spc="-45" dirty="0">
                <a:solidFill>
                  <a:srgbClr val="00AB4E"/>
                </a:solidFill>
                <a:latin typeface="Arial"/>
                <a:cs typeface="Arial"/>
              </a:rPr>
              <a:t>adi</a:t>
            </a:r>
            <a:r>
              <a:rPr sz="1050" spc="-35" dirty="0">
                <a:solidFill>
                  <a:srgbClr val="00AB4E"/>
                </a:solidFill>
                <a:latin typeface="Arial"/>
                <a:cs typeface="Arial"/>
              </a:rPr>
              <a:t> </a:t>
            </a:r>
            <a:r>
              <a:rPr sz="1050" spc="-70" dirty="0">
                <a:solidFill>
                  <a:srgbClr val="00AB4E"/>
                </a:solidFill>
                <a:latin typeface="Arial"/>
                <a:cs typeface="Arial"/>
              </a:rPr>
              <a:t>ad</a:t>
            </a:r>
            <a:r>
              <a:rPr sz="1050" spc="-50" dirty="0">
                <a:solidFill>
                  <a:srgbClr val="00AB4E"/>
                </a:solidFill>
                <a:latin typeface="Arial"/>
                <a:cs typeface="Arial"/>
              </a:rPr>
              <a:t> </a:t>
            </a:r>
            <a:r>
              <a:rPr sz="1050" spc="-20" dirty="0">
                <a:solidFill>
                  <a:srgbClr val="00AB4E"/>
                </a:solidFill>
                <a:latin typeface="Arial"/>
                <a:cs typeface="Arial"/>
              </a:rPr>
              <a:t>quis</a:t>
            </a:r>
            <a:endParaRPr sz="1050">
              <a:latin typeface="Arial"/>
              <a:cs typeface="Arial"/>
            </a:endParaRPr>
          </a:p>
          <a:p>
            <a:pPr marL="12700" marR="5080">
              <a:lnSpc>
                <a:spcPct val="100000"/>
              </a:lnSpc>
              <a:spcBef>
                <a:spcPts val="260"/>
              </a:spcBef>
            </a:pPr>
            <a:r>
              <a:rPr sz="1100" spc="-45" dirty="0">
                <a:solidFill>
                  <a:srgbClr val="231F20"/>
                </a:solidFill>
                <a:latin typeface="Arial"/>
                <a:cs typeface="Arial"/>
              </a:rPr>
              <a:t>iuvaret.</a:t>
            </a:r>
            <a:r>
              <a:rPr sz="1100" spc="-8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50" dirty="0">
                <a:solidFill>
                  <a:srgbClr val="231F20"/>
                </a:solidFill>
                <a:latin typeface="Arial"/>
                <a:cs typeface="Arial"/>
              </a:rPr>
              <a:t>At</a:t>
            </a:r>
            <a:r>
              <a:rPr sz="1100" spc="-9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Arial"/>
                <a:cs typeface="Arial"/>
              </a:rPr>
              <a:t>dicit</a:t>
            </a:r>
            <a:r>
              <a:rPr sz="1100" spc="-8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Arial"/>
                <a:cs typeface="Arial"/>
              </a:rPr>
              <a:t>vivendo </a:t>
            </a:r>
            <a:r>
              <a:rPr sz="1100" spc="-75" dirty="0">
                <a:solidFill>
                  <a:srgbClr val="231F20"/>
                </a:solidFill>
                <a:latin typeface="Arial"/>
                <a:cs typeface="Arial"/>
              </a:rPr>
              <a:t>eam.</a:t>
            </a:r>
            <a:r>
              <a:rPr sz="1100" spc="-6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70" dirty="0">
                <a:solidFill>
                  <a:srgbClr val="231F20"/>
                </a:solidFill>
                <a:latin typeface="Arial"/>
                <a:cs typeface="Arial"/>
              </a:rPr>
              <a:t>Est</a:t>
            </a:r>
            <a:r>
              <a:rPr sz="1100" spc="-7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85" dirty="0">
                <a:solidFill>
                  <a:srgbClr val="231F20"/>
                </a:solidFill>
                <a:latin typeface="Arial"/>
                <a:cs typeface="Arial"/>
              </a:rPr>
              <a:t>an</a:t>
            </a:r>
            <a:r>
              <a:rPr sz="1100" spc="-8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75" dirty="0">
                <a:solidFill>
                  <a:srgbClr val="231F20"/>
                </a:solidFill>
                <a:latin typeface="Arial"/>
                <a:cs typeface="Arial"/>
              </a:rPr>
              <a:t>case</a:t>
            </a:r>
            <a:r>
              <a:rPr sz="1100" spc="-7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30" dirty="0">
                <a:solidFill>
                  <a:srgbClr val="231F20"/>
                </a:solidFill>
                <a:latin typeface="Arial"/>
                <a:cs typeface="Arial"/>
              </a:rPr>
              <a:t>libris,</a:t>
            </a:r>
            <a:r>
              <a:rPr sz="1100" spc="-5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25" dirty="0">
                <a:solidFill>
                  <a:srgbClr val="231F20"/>
                </a:solidFill>
                <a:latin typeface="Arial"/>
                <a:cs typeface="Arial"/>
              </a:rPr>
              <a:t>ut</a:t>
            </a:r>
            <a:endParaRPr sz="1100">
              <a:latin typeface="Arial"/>
              <a:cs typeface="Arial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10217344" y="4587630"/>
            <a:ext cx="2628900" cy="1875155"/>
          </a:xfrm>
          <a:prstGeom prst="rect">
            <a:avLst/>
          </a:prstGeom>
          <a:solidFill>
            <a:srgbClr val="D1D3D4"/>
          </a:solidFill>
        </p:spPr>
        <p:txBody>
          <a:bodyPr vert="horz" wrap="square" lIns="0" tIns="318770" rIns="0" bIns="0" rtlCol="0">
            <a:spAutoFit/>
          </a:bodyPr>
          <a:lstStyle/>
          <a:p>
            <a:pPr marL="507365" marR="491490" algn="ctr">
              <a:lnSpc>
                <a:spcPct val="100600"/>
              </a:lnSpc>
              <a:spcBef>
                <a:spcPts val="2510"/>
              </a:spcBef>
            </a:pPr>
            <a:r>
              <a:rPr sz="3150" i="1" spc="-250" dirty="0">
                <a:solidFill>
                  <a:srgbClr val="A3A5A8"/>
                </a:solidFill>
                <a:latin typeface="Arial"/>
                <a:cs typeface="Arial"/>
              </a:rPr>
              <a:t>Add</a:t>
            </a:r>
            <a:r>
              <a:rPr sz="3150" i="1" spc="-204" dirty="0">
                <a:solidFill>
                  <a:srgbClr val="A3A5A8"/>
                </a:solidFill>
                <a:latin typeface="Arial"/>
                <a:cs typeface="Arial"/>
              </a:rPr>
              <a:t> </a:t>
            </a:r>
            <a:r>
              <a:rPr sz="3150" i="1" spc="-140" dirty="0">
                <a:solidFill>
                  <a:srgbClr val="A3A5A8"/>
                </a:solidFill>
                <a:latin typeface="Arial"/>
                <a:cs typeface="Arial"/>
              </a:rPr>
              <a:t>photo </a:t>
            </a:r>
            <a:r>
              <a:rPr sz="3150" i="1" spc="-20" dirty="0">
                <a:solidFill>
                  <a:srgbClr val="A3A5A8"/>
                </a:solidFill>
                <a:latin typeface="Arial"/>
                <a:cs typeface="Arial"/>
              </a:rPr>
              <a:t>here</a:t>
            </a:r>
            <a:endParaRPr sz="3150">
              <a:latin typeface="Arial"/>
              <a:cs typeface="Arial"/>
            </a:endParaRPr>
          </a:p>
          <a:p>
            <a:pPr algn="ctr">
              <a:lnSpc>
                <a:spcPct val="100000"/>
              </a:lnSpc>
              <a:spcBef>
                <a:spcPts val="270"/>
              </a:spcBef>
            </a:pPr>
            <a:r>
              <a:rPr sz="750" i="1" spc="-35" dirty="0">
                <a:solidFill>
                  <a:srgbClr val="A3A5A8"/>
                </a:solidFill>
                <a:latin typeface="Arial"/>
                <a:cs typeface="Arial"/>
              </a:rPr>
              <a:t>Click</a:t>
            </a:r>
            <a:r>
              <a:rPr sz="750" i="1" spc="-60" dirty="0">
                <a:solidFill>
                  <a:srgbClr val="A3A5A8"/>
                </a:solidFill>
                <a:latin typeface="Arial"/>
                <a:cs typeface="Arial"/>
              </a:rPr>
              <a:t> </a:t>
            </a:r>
            <a:r>
              <a:rPr sz="750" i="1" spc="-40" dirty="0">
                <a:solidFill>
                  <a:srgbClr val="A3A5A8"/>
                </a:solidFill>
                <a:latin typeface="Arial"/>
                <a:cs typeface="Arial"/>
              </a:rPr>
              <a:t>on</a:t>
            </a:r>
            <a:r>
              <a:rPr sz="750" i="1" spc="-45" dirty="0">
                <a:solidFill>
                  <a:srgbClr val="A3A5A8"/>
                </a:solidFill>
                <a:latin typeface="Arial"/>
                <a:cs typeface="Arial"/>
              </a:rPr>
              <a:t> </a:t>
            </a:r>
            <a:r>
              <a:rPr sz="750" i="1" spc="-40" dirty="0">
                <a:solidFill>
                  <a:srgbClr val="A3A5A8"/>
                </a:solidFill>
                <a:latin typeface="Arial"/>
                <a:cs typeface="Arial"/>
              </a:rPr>
              <a:t>grey</a:t>
            </a:r>
            <a:r>
              <a:rPr sz="750" i="1" spc="-35" dirty="0">
                <a:solidFill>
                  <a:srgbClr val="A3A5A8"/>
                </a:solidFill>
                <a:latin typeface="Arial"/>
                <a:cs typeface="Arial"/>
              </a:rPr>
              <a:t> </a:t>
            </a:r>
            <a:r>
              <a:rPr sz="750" i="1" spc="-40" dirty="0">
                <a:solidFill>
                  <a:srgbClr val="A3A5A8"/>
                </a:solidFill>
                <a:latin typeface="Arial"/>
                <a:cs typeface="Arial"/>
              </a:rPr>
              <a:t>box</a:t>
            </a:r>
            <a:r>
              <a:rPr sz="750" i="1" spc="-45" dirty="0">
                <a:solidFill>
                  <a:srgbClr val="A3A5A8"/>
                </a:solidFill>
                <a:latin typeface="Arial"/>
                <a:cs typeface="Arial"/>
              </a:rPr>
              <a:t> </a:t>
            </a:r>
            <a:r>
              <a:rPr sz="750" i="1" spc="-35" dirty="0">
                <a:solidFill>
                  <a:srgbClr val="A3A5A8"/>
                </a:solidFill>
                <a:latin typeface="Arial"/>
                <a:cs typeface="Arial"/>
              </a:rPr>
              <a:t>&gt; </a:t>
            </a:r>
            <a:r>
              <a:rPr sz="750" i="1" spc="-10" dirty="0">
                <a:solidFill>
                  <a:srgbClr val="A3A5A8"/>
                </a:solidFill>
                <a:latin typeface="Arial"/>
                <a:cs typeface="Arial"/>
              </a:rPr>
              <a:t>Command+D</a:t>
            </a:r>
            <a:endParaRPr sz="750">
              <a:latin typeface="Arial"/>
              <a:cs typeface="Arial"/>
            </a:endParaRPr>
          </a:p>
        </p:txBody>
      </p:sp>
      <p:grpSp>
        <p:nvGrpSpPr>
          <p:cNvPr id="14" name="object 14"/>
          <p:cNvGrpSpPr/>
          <p:nvPr/>
        </p:nvGrpSpPr>
        <p:grpSpPr>
          <a:xfrm>
            <a:off x="5596769" y="9671179"/>
            <a:ext cx="8953500" cy="3850640"/>
            <a:chOff x="5596769" y="9671179"/>
            <a:chExt cx="8953500" cy="3850640"/>
          </a:xfrm>
        </p:grpSpPr>
        <p:sp>
          <p:nvSpPr>
            <p:cNvPr id="15" name="object 15"/>
            <p:cNvSpPr/>
            <p:nvPr/>
          </p:nvSpPr>
          <p:spPr>
            <a:xfrm>
              <a:off x="5596769" y="9674072"/>
              <a:ext cx="8953500" cy="0"/>
            </a:xfrm>
            <a:custGeom>
              <a:avLst/>
              <a:gdLst/>
              <a:ahLst/>
              <a:cxnLst/>
              <a:rect l="l" t="t" r="r" b="b"/>
              <a:pathLst>
                <a:path w="8953500">
                  <a:moveTo>
                    <a:pt x="0" y="0"/>
                  </a:moveTo>
                  <a:lnTo>
                    <a:pt x="8953338" y="0"/>
                  </a:lnTo>
                </a:path>
              </a:pathLst>
            </a:custGeom>
            <a:ln w="5787">
              <a:solidFill>
                <a:srgbClr val="00AB4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5596769" y="13518705"/>
              <a:ext cx="8953500" cy="0"/>
            </a:xfrm>
            <a:custGeom>
              <a:avLst/>
              <a:gdLst/>
              <a:ahLst/>
              <a:cxnLst/>
              <a:rect l="l" t="t" r="r" b="b"/>
              <a:pathLst>
                <a:path w="8953500">
                  <a:moveTo>
                    <a:pt x="0" y="0"/>
                  </a:moveTo>
                  <a:lnTo>
                    <a:pt x="8953338" y="0"/>
                  </a:lnTo>
                </a:path>
              </a:pathLst>
            </a:custGeom>
            <a:ln w="5787">
              <a:solidFill>
                <a:srgbClr val="00AB4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7" name="object 17"/>
          <p:cNvSpPr txBox="1"/>
          <p:nvPr/>
        </p:nvSpPr>
        <p:spPr>
          <a:xfrm>
            <a:off x="5579415" y="4241988"/>
            <a:ext cx="4368165" cy="3155950"/>
          </a:xfrm>
          <a:prstGeom prst="rect">
            <a:avLst/>
          </a:prstGeom>
        </p:spPr>
        <p:txBody>
          <a:bodyPr vert="horz" wrap="square" lIns="0" tIns="673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30"/>
              </a:spcBef>
            </a:pPr>
            <a:r>
              <a:rPr sz="2600" b="1" dirty="0">
                <a:solidFill>
                  <a:srgbClr val="006FBA"/>
                </a:solidFill>
                <a:latin typeface="Arial"/>
                <a:cs typeface="Arial"/>
              </a:rPr>
              <a:t>METHOD</a:t>
            </a:r>
            <a:endParaRPr sz="2600" dirty="0">
              <a:latin typeface="Arial"/>
              <a:cs typeface="Arial"/>
            </a:endParaRPr>
          </a:p>
          <a:p>
            <a:pPr marL="17145" marR="82550">
              <a:lnSpc>
                <a:spcPct val="100000"/>
              </a:lnSpc>
              <a:spcBef>
                <a:spcPts val="175"/>
              </a:spcBef>
            </a:pPr>
            <a:r>
              <a:rPr sz="1100" spc="-100" dirty="0">
                <a:solidFill>
                  <a:srgbClr val="231F20"/>
                </a:solidFill>
                <a:latin typeface="Arial"/>
                <a:cs typeface="Arial"/>
              </a:rPr>
              <a:t>Congue</a:t>
            </a:r>
            <a:r>
              <a:rPr sz="1100" spc="-7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40" dirty="0">
                <a:solidFill>
                  <a:srgbClr val="231F20"/>
                </a:solidFill>
                <a:latin typeface="Arial"/>
                <a:cs typeface="Arial"/>
              </a:rPr>
              <a:t>scribentur</a:t>
            </a:r>
            <a:r>
              <a:rPr sz="1100" spc="-9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60" dirty="0">
                <a:solidFill>
                  <a:srgbClr val="231F20"/>
                </a:solidFill>
                <a:latin typeface="Arial"/>
                <a:cs typeface="Arial"/>
              </a:rPr>
              <a:t>cu</a:t>
            </a:r>
            <a:r>
              <a:rPr sz="1100" spc="-40" dirty="0">
                <a:solidFill>
                  <a:srgbClr val="231F20"/>
                </a:solidFill>
                <a:latin typeface="Arial"/>
                <a:cs typeface="Arial"/>
              </a:rPr>
              <a:t> his. </a:t>
            </a:r>
            <a:r>
              <a:rPr sz="1100" spc="-130" dirty="0">
                <a:solidFill>
                  <a:srgbClr val="231F20"/>
                </a:solidFill>
                <a:latin typeface="Arial"/>
                <a:cs typeface="Arial"/>
              </a:rPr>
              <a:t>Ex</a:t>
            </a:r>
            <a:r>
              <a:rPr sz="1100" spc="-8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85" dirty="0">
                <a:solidFill>
                  <a:srgbClr val="231F20"/>
                </a:solidFill>
                <a:latin typeface="Arial"/>
                <a:cs typeface="Arial"/>
              </a:rPr>
              <a:t>sea</a:t>
            </a:r>
            <a:r>
              <a:rPr sz="1100" spc="-4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30" dirty="0">
                <a:solidFill>
                  <a:srgbClr val="231F20"/>
                </a:solidFill>
                <a:latin typeface="Arial"/>
                <a:cs typeface="Arial"/>
              </a:rPr>
              <a:t>libris</a:t>
            </a:r>
            <a:r>
              <a:rPr sz="1100" spc="-8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75" dirty="0">
                <a:solidFill>
                  <a:srgbClr val="231F20"/>
                </a:solidFill>
                <a:latin typeface="Arial"/>
                <a:cs typeface="Arial"/>
              </a:rPr>
              <a:t>quidam</a:t>
            </a:r>
            <a:r>
              <a:rPr sz="1100" spc="-5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55" dirty="0">
                <a:solidFill>
                  <a:srgbClr val="231F20"/>
                </a:solidFill>
                <a:latin typeface="Arial"/>
                <a:cs typeface="Arial"/>
              </a:rPr>
              <a:t>assueverit,</a:t>
            </a:r>
            <a:r>
              <a:rPr sz="1100" spc="-6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85" dirty="0">
                <a:solidFill>
                  <a:srgbClr val="231F20"/>
                </a:solidFill>
                <a:latin typeface="Arial"/>
                <a:cs typeface="Arial"/>
              </a:rPr>
              <a:t>eu</a:t>
            </a:r>
            <a:r>
              <a:rPr sz="1100" spc="-65" dirty="0">
                <a:solidFill>
                  <a:srgbClr val="231F20"/>
                </a:solidFill>
                <a:latin typeface="Arial"/>
                <a:cs typeface="Arial"/>
              </a:rPr>
              <a:t> omnis</a:t>
            </a:r>
            <a:r>
              <a:rPr sz="1100" spc="-7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Arial"/>
                <a:cs typeface="Arial"/>
              </a:rPr>
              <a:t>consul </a:t>
            </a:r>
            <a:r>
              <a:rPr sz="1100" spc="-55" dirty="0">
                <a:solidFill>
                  <a:srgbClr val="231F20"/>
                </a:solidFill>
                <a:latin typeface="Arial"/>
                <a:cs typeface="Arial"/>
              </a:rPr>
              <a:t>discere</a:t>
            </a:r>
            <a:r>
              <a:rPr sz="1100" spc="-5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75" dirty="0">
                <a:solidFill>
                  <a:srgbClr val="231F20"/>
                </a:solidFill>
                <a:latin typeface="Arial"/>
                <a:cs typeface="Arial"/>
              </a:rPr>
              <a:t>mea.</a:t>
            </a:r>
            <a:r>
              <a:rPr sz="1100" spc="-3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120" dirty="0">
                <a:solidFill>
                  <a:srgbClr val="231F20"/>
                </a:solidFill>
                <a:latin typeface="Arial"/>
                <a:cs typeface="Arial"/>
              </a:rPr>
              <a:t>Mea</a:t>
            </a:r>
            <a:r>
              <a:rPr sz="1100" spc="-5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35" dirty="0">
                <a:solidFill>
                  <a:srgbClr val="231F20"/>
                </a:solidFill>
                <a:latin typeface="Arial"/>
                <a:cs typeface="Arial"/>
              </a:rPr>
              <a:t>fierent</a:t>
            </a:r>
            <a:r>
              <a:rPr sz="1100" spc="-5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75" dirty="0">
                <a:solidFill>
                  <a:srgbClr val="231F20"/>
                </a:solidFill>
                <a:latin typeface="Arial"/>
                <a:cs typeface="Arial"/>
              </a:rPr>
              <a:t>accommodare</a:t>
            </a:r>
            <a:r>
              <a:rPr sz="1100" spc="-5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30" dirty="0">
                <a:solidFill>
                  <a:srgbClr val="231F20"/>
                </a:solidFill>
                <a:latin typeface="Arial"/>
                <a:cs typeface="Arial"/>
              </a:rPr>
              <a:t>at.</a:t>
            </a:r>
            <a:r>
              <a:rPr sz="1100" spc="-5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100" dirty="0">
                <a:solidFill>
                  <a:srgbClr val="231F20"/>
                </a:solidFill>
                <a:latin typeface="Arial"/>
                <a:cs typeface="Arial"/>
              </a:rPr>
              <a:t>Vel</a:t>
            </a:r>
            <a:r>
              <a:rPr sz="1100" spc="-6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30" dirty="0">
                <a:solidFill>
                  <a:srgbClr val="231F20"/>
                </a:solidFill>
                <a:latin typeface="Arial"/>
                <a:cs typeface="Arial"/>
              </a:rPr>
              <a:t>officiis</a:t>
            </a:r>
            <a:r>
              <a:rPr sz="1100" spc="-7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60" dirty="0">
                <a:solidFill>
                  <a:srgbClr val="231F20"/>
                </a:solidFill>
                <a:latin typeface="Arial"/>
                <a:cs typeface="Arial"/>
              </a:rPr>
              <a:t>elaboraret</a:t>
            </a:r>
            <a:r>
              <a:rPr sz="1100" spc="-7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55" dirty="0">
                <a:solidFill>
                  <a:srgbClr val="231F20"/>
                </a:solidFill>
                <a:latin typeface="Arial"/>
                <a:cs typeface="Arial"/>
              </a:rPr>
              <a:t>quaerendum </a:t>
            </a:r>
            <a:r>
              <a:rPr sz="1100" spc="-25" dirty="0">
                <a:solidFill>
                  <a:srgbClr val="231F20"/>
                </a:solidFill>
                <a:latin typeface="Arial"/>
                <a:cs typeface="Arial"/>
              </a:rPr>
              <a:t>in,</a:t>
            </a:r>
            <a:r>
              <a:rPr sz="1100" spc="-5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40" dirty="0">
                <a:solidFill>
                  <a:srgbClr val="231F20"/>
                </a:solidFill>
                <a:latin typeface="Arial"/>
                <a:cs typeface="Arial"/>
              </a:rPr>
              <a:t>in</a:t>
            </a:r>
            <a:r>
              <a:rPr sz="1100" spc="-4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65" dirty="0">
                <a:solidFill>
                  <a:srgbClr val="231F20"/>
                </a:solidFill>
                <a:latin typeface="Arial"/>
                <a:cs typeface="Arial"/>
              </a:rPr>
              <a:t>lorem</a:t>
            </a:r>
            <a:r>
              <a:rPr sz="1100" spc="-7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80" dirty="0">
                <a:solidFill>
                  <a:srgbClr val="231F20"/>
                </a:solidFill>
                <a:latin typeface="Arial"/>
                <a:cs typeface="Arial"/>
              </a:rPr>
              <a:t>causae</a:t>
            </a:r>
            <a:r>
              <a:rPr sz="1100" spc="-55" dirty="0">
                <a:solidFill>
                  <a:srgbClr val="231F20"/>
                </a:solidFill>
                <a:latin typeface="Arial"/>
                <a:cs typeface="Arial"/>
              </a:rPr>
              <a:t> prodesset</a:t>
            </a:r>
            <a:r>
              <a:rPr sz="1100" spc="-6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65" dirty="0">
                <a:solidFill>
                  <a:srgbClr val="231F20"/>
                </a:solidFill>
                <a:latin typeface="Arial"/>
                <a:cs typeface="Arial"/>
              </a:rPr>
              <a:t>has,</a:t>
            </a:r>
            <a:r>
              <a:rPr sz="1100" spc="-5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85" dirty="0">
                <a:solidFill>
                  <a:srgbClr val="231F20"/>
                </a:solidFill>
                <a:latin typeface="Arial"/>
                <a:cs typeface="Arial"/>
              </a:rPr>
              <a:t>an</a:t>
            </a:r>
            <a:r>
              <a:rPr sz="1100" spc="-7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80" dirty="0">
                <a:solidFill>
                  <a:srgbClr val="231F20"/>
                </a:solidFill>
                <a:latin typeface="Arial"/>
                <a:cs typeface="Arial"/>
              </a:rPr>
              <a:t>eos</a:t>
            </a:r>
            <a:r>
              <a:rPr sz="1100" spc="-5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60" dirty="0">
                <a:solidFill>
                  <a:srgbClr val="231F20"/>
                </a:solidFill>
                <a:latin typeface="Arial"/>
                <a:cs typeface="Arial"/>
              </a:rPr>
              <a:t>utamur</a:t>
            </a:r>
            <a:r>
              <a:rPr sz="1100" spc="-8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40" dirty="0">
                <a:solidFill>
                  <a:srgbClr val="231F20"/>
                </a:solidFill>
                <a:latin typeface="Arial"/>
                <a:cs typeface="Arial"/>
              </a:rPr>
              <a:t>scripta</a:t>
            </a:r>
            <a:r>
              <a:rPr sz="1100" spc="-6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Arial"/>
                <a:cs typeface="Arial"/>
              </a:rPr>
              <a:t>senserit.</a:t>
            </a:r>
            <a:endParaRPr sz="1100" dirty="0">
              <a:latin typeface="Arial"/>
              <a:cs typeface="Arial"/>
            </a:endParaRPr>
          </a:p>
          <a:p>
            <a:pPr marL="17145" marR="75565">
              <a:lnSpc>
                <a:spcPct val="100000"/>
              </a:lnSpc>
              <a:spcBef>
                <a:spcPts val="385"/>
              </a:spcBef>
            </a:pPr>
            <a:r>
              <a:rPr sz="1100" spc="-100" dirty="0">
                <a:solidFill>
                  <a:srgbClr val="231F20"/>
                </a:solidFill>
                <a:latin typeface="Arial"/>
                <a:cs typeface="Arial"/>
              </a:rPr>
              <a:t>An</a:t>
            </a:r>
            <a:r>
              <a:rPr sz="1100" spc="-5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60" dirty="0">
                <a:solidFill>
                  <a:srgbClr val="231F20"/>
                </a:solidFill>
                <a:latin typeface="Arial"/>
                <a:cs typeface="Arial"/>
              </a:rPr>
              <a:t>vide</a:t>
            </a:r>
            <a:r>
              <a:rPr sz="1100" spc="-5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60" dirty="0">
                <a:solidFill>
                  <a:srgbClr val="231F20"/>
                </a:solidFill>
                <a:latin typeface="Arial"/>
                <a:cs typeface="Arial"/>
              </a:rPr>
              <a:t>meliore</a:t>
            </a:r>
            <a:r>
              <a:rPr sz="1100" spc="-5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70" dirty="0">
                <a:solidFill>
                  <a:srgbClr val="231F20"/>
                </a:solidFill>
                <a:latin typeface="Arial"/>
                <a:cs typeface="Arial"/>
              </a:rPr>
              <a:t>adversarium</a:t>
            </a:r>
            <a:r>
              <a:rPr sz="1100" spc="-5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40" dirty="0">
                <a:solidFill>
                  <a:srgbClr val="231F20"/>
                </a:solidFill>
                <a:latin typeface="Arial"/>
                <a:cs typeface="Arial"/>
              </a:rPr>
              <a:t>vis,</a:t>
            </a:r>
            <a:r>
              <a:rPr sz="1100" spc="-6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80" dirty="0">
                <a:solidFill>
                  <a:srgbClr val="231F20"/>
                </a:solidFill>
                <a:latin typeface="Arial"/>
                <a:cs typeface="Arial"/>
              </a:rPr>
              <a:t>causae</a:t>
            </a:r>
            <a:r>
              <a:rPr sz="1100" spc="-50" dirty="0">
                <a:solidFill>
                  <a:srgbClr val="231F20"/>
                </a:solidFill>
                <a:latin typeface="Arial"/>
                <a:cs typeface="Arial"/>
              </a:rPr>
              <a:t> pertinax</a:t>
            </a:r>
            <a:r>
              <a:rPr sz="1100" spc="-7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45" dirty="0">
                <a:solidFill>
                  <a:srgbClr val="231F20"/>
                </a:solidFill>
                <a:latin typeface="Arial"/>
                <a:cs typeface="Arial"/>
              </a:rPr>
              <a:t>suscipiantur</a:t>
            </a:r>
            <a:r>
              <a:rPr sz="1100" spc="-6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Arial"/>
                <a:cs typeface="Arial"/>
              </a:rPr>
              <a:t>ut</a:t>
            </a:r>
            <a:r>
              <a:rPr sz="1100" spc="-6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50" dirty="0">
                <a:solidFill>
                  <a:srgbClr val="231F20"/>
                </a:solidFill>
                <a:latin typeface="Arial"/>
                <a:cs typeface="Arial"/>
              </a:rPr>
              <a:t>vel.</a:t>
            </a:r>
            <a:r>
              <a:rPr sz="1100" spc="-4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Arial"/>
                <a:cs typeface="Arial"/>
              </a:rPr>
              <a:t>In</a:t>
            </a:r>
            <a:r>
              <a:rPr sz="1100" spc="-4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25" dirty="0">
                <a:solidFill>
                  <a:srgbClr val="231F20"/>
                </a:solidFill>
                <a:latin typeface="Arial"/>
                <a:cs typeface="Arial"/>
              </a:rPr>
              <a:t>pri </a:t>
            </a:r>
            <a:r>
              <a:rPr sz="1100" spc="-55" dirty="0">
                <a:solidFill>
                  <a:srgbClr val="231F20"/>
                </a:solidFill>
                <a:latin typeface="Arial"/>
                <a:cs typeface="Arial"/>
              </a:rPr>
              <a:t>urbanitas</a:t>
            </a:r>
            <a:r>
              <a:rPr sz="1100" spc="-8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40" dirty="0">
                <a:solidFill>
                  <a:srgbClr val="231F20"/>
                </a:solidFill>
                <a:latin typeface="Arial"/>
                <a:cs typeface="Arial"/>
              </a:rPr>
              <a:t>efficiendi,</a:t>
            </a:r>
            <a:r>
              <a:rPr sz="1100" spc="-3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50" dirty="0">
                <a:solidFill>
                  <a:srgbClr val="231F20"/>
                </a:solidFill>
                <a:latin typeface="Arial"/>
                <a:cs typeface="Arial"/>
              </a:rPr>
              <a:t>ius</a:t>
            </a:r>
            <a:r>
              <a:rPr sz="1100" spc="-5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60" dirty="0">
                <a:solidFill>
                  <a:srgbClr val="231F20"/>
                </a:solidFill>
                <a:latin typeface="Arial"/>
                <a:cs typeface="Arial"/>
              </a:rPr>
              <a:t>praesent </a:t>
            </a:r>
            <a:r>
              <a:rPr sz="1100" spc="-50" dirty="0">
                <a:solidFill>
                  <a:srgbClr val="231F20"/>
                </a:solidFill>
                <a:latin typeface="Arial"/>
                <a:cs typeface="Arial"/>
              </a:rPr>
              <a:t>salutandi</a:t>
            </a:r>
            <a:r>
              <a:rPr sz="1100" spc="-6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70" dirty="0">
                <a:solidFill>
                  <a:srgbClr val="231F20"/>
                </a:solidFill>
                <a:latin typeface="Arial"/>
                <a:cs typeface="Arial"/>
              </a:rPr>
              <a:t>ea.</a:t>
            </a:r>
            <a:r>
              <a:rPr sz="1100" spc="-4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90" dirty="0">
                <a:solidFill>
                  <a:srgbClr val="231F20"/>
                </a:solidFill>
                <a:latin typeface="Arial"/>
                <a:cs typeface="Arial"/>
              </a:rPr>
              <a:t>Ei</a:t>
            </a:r>
            <a:r>
              <a:rPr sz="1100" spc="-3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45" dirty="0">
                <a:solidFill>
                  <a:srgbClr val="231F20"/>
                </a:solidFill>
                <a:latin typeface="Arial"/>
                <a:cs typeface="Arial"/>
              </a:rPr>
              <a:t>his</a:t>
            </a:r>
            <a:r>
              <a:rPr sz="1100" spc="-6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20" dirty="0">
                <a:solidFill>
                  <a:srgbClr val="231F20"/>
                </a:solidFill>
                <a:latin typeface="Arial"/>
                <a:cs typeface="Arial"/>
              </a:rPr>
              <a:t>vidit</a:t>
            </a:r>
            <a:r>
              <a:rPr sz="1100" spc="-6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35" dirty="0">
                <a:solidFill>
                  <a:srgbClr val="231F20"/>
                </a:solidFill>
                <a:latin typeface="Arial"/>
                <a:cs typeface="Arial"/>
              </a:rPr>
              <a:t>suscipit, </a:t>
            </a:r>
            <a:r>
              <a:rPr sz="1100" spc="-40" dirty="0">
                <a:solidFill>
                  <a:srgbClr val="231F20"/>
                </a:solidFill>
                <a:latin typeface="Arial"/>
                <a:cs typeface="Arial"/>
              </a:rPr>
              <a:t>in </a:t>
            </a:r>
            <a:r>
              <a:rPr sz="1100" spc="-45" dirty="0">
                <a:solidFill>
                  <a:srgbClr val="231F20"/>
                </a:solidFill>
                <a:latin typeface="Arial"/>
                <a:cs typeface="Arial"/>
              </a:rPr>
              <a:t>his</a:t>
            </a:r>
            <a:r>
              <a:rPr sz="1100" spc="-7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20" dirty="0">
                <a:solidFill>
                  <a:srgbClr val="231F20"/>
                </a:solidFill>
                <a:latin typeface="Arial"/>
                <a:cs typeface="Arial"/>
              </a:rPr>
              <a:t>quas </a:t>
            </a:r>
            <a:r>
              <a:rPr sz="1100" spc="-45" dirty="0">
                <a:solidFill>
                  <a:srgbClr val="231F20"/>
                </a:solidFill>
                <a:latin typeface="Arial"/>
                <a:cs typeface="Arial"/>
              </a:rPr>
              <a:t>iuvaret.</a:t>
            </a:r>
            <a:r>
              <a:rPr sz="1100" spc="-7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50" dirty="0">
                <a:solidFill>
                  <a:srgbClr val="231F20"/>
                </a:solidFill>
                <a:latin typeface="Arial"/>
                <a:cs typeface="Arial"/>
              </a:rPr>
              <a:t>At</a:t>
            </a:r>
            <a:r>
              <a:rPr sz="1100" spc="-8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Arial"/>
                <a:cs typeface="Arial"/>
              </a:rPr>
              <a:t>dicit</a:t>
            </a:r>
            <a:r>
              <a:rPr sz="1100" spc="-8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65" dirty="0">
                <a:solidFill>
                  <a:srgbClr val="231F20"/>
                </a:solidFill>
                <a:latin typeface="Arial"/>
                <a:cs typeface="Arial"/>
              </a:rPr>
              <a:t>vivendo</a:t>
            </a:r>
            <a:r>
              <a:rPr sz="1100" spc="-10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75" dirty="0">
                <a:solidFill>
                  <a:srgbClr val="231F20"/>
                </a:solidFill>
                <a:latin typeface="Arial"/>
                <a:cs typeface="Arial"/>
              </a:rPr>
              <a:t>eam.</a:t>
            </a:r>
            <a:r>
              <a:rPr sz="1100" spc="-5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70" dirty="0">
                <a:solidFill>
                  <a:srgbClr val="231F20"/>
                </a:solidFill>
                <a:latin typeface="Arial"/>
                <a:cs typeface="Arial"/>
              </a:rPr>
              <a:t>Est </a:t>
            </a:r>
            <a:r>
              <a:rPr sz="1100" spc="-85" dirty="0">
                <a:solidFill>
                  <a:srgbClr val="231F20"/>
                </a:solidFill>
                <a:latin typeface="Arial"/>
                <a:cs typeface="Arial"/>
              </a:rPr>
              <a:t>an</a:t>
            </a:r>
            <a:r>
              <a:rPr sz="1100" spc="-8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75" dirty="0">
                <a:solidFill>
                  <a:srgbClr val="231F20"/>
                </a:solidFill>
                <a:latin typeface="Arial"/>
                <a:cs typeface="Arial"/>
              </a:rPr>
              <a:t>case</a:t>
            </a:r>
            <a:r>
              <a:rPr sz="1100" spc="-6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30" dirty="0">
                <a:solidFill>
                  <a:srgbClr val="231F20"/>
                </a:solidFill>
                <a:latin typeface="Arial"/>
                <a:cs typeface="Arial"/>
              </a:rPr>
              <a:t>libris,</a:t>
            </a:r>
            <a:r>
              <a:rPr sz="1100" spc="-5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Arial"/>
                <a:cs typeface="Arial"/>
              </a:rPr>
              <a:t>ut</a:t>
            </a:r>
            <a:r>
              <a:rPr sz="1100" spc="-6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50" dirty="0">
                <a:solidFill>
                  <a:srgbClr val="231F20"/>
                </a:solidFill>
                <a:latin typeface="Arial"/>
                <a:cs typeface="Arial"/>
              </a:rPr>
              <a:t>utinam</a:t>
            </a:r>
            <a:r>
              <a:rPr sz="1100" spc="-7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30" dirty="0">
                <a:solidFill>
                  <a:srgbClr val="231F20"/>
                </a:solidFill>
                <a:latin typeface="Arial"/>
                <a:cs typeface="Arial"/>
              </a:rPr>
              <a:t>officiis</a:t>
            </a:r>
            <a:r>
              <a:rPr sz="1100" spc="-6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55" dirty="0">
                <a:solidFill>
                  <a:srgbClr val="231F20"/>
                </a:solidFill>
                <a:latin typeface="Arial"/>
                <a:cs typeface="Arial"/>
              </a:rPr>
              <a:t>nec.</a:t>
            </a:r>
            <a:r>
              <a:rPr sz="1100" spc="-7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40" dirty="0">
                <a:solidFill>
                  <a:srgbClr val="231F20"/>
                </a:solidFill>
                <a:latin typeface="Arial"/>
                <a:cs typeface="Arial"/>
              </a:rPr>
              <a:t>Sit</a:t>
            </a:r>
            <a:r>
              <a:rPr sz="1100" spc="-9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25" dirty="0">
                <a:solidFill>
                  <a:srgbClr val="231F20"/>
                </a:solidFill>
                <a:latin typeface="Arial"/>
                <a:cs typeface="Arial"/>
              </a:rPr>
              <a:t>cu </a:t>
            </a:r>
            <a:r>
              <a:rPr sz="1100" spc="-50" dirty="0">
                <a:solidFill>
                  <a:srgbClr val="231F20"/>
                </a:solidFill>
                <a:latin typeface="Arial"/>
                <a:cs typeface="Arial"/>
              </a:rPr>
              <a:t>delectus</a:t>
            </a:r>
            <a:r>
              <a:rPr sz="1100" spc="-6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50" dirty="0">
                <a:solidFill>
                  <a:srgbClr val="231F20"/>
                </a:solidFill>
                <a:latin typeface="Arial"/>
                <a:cs typeface="Arial"/>
              </a:rPr>
              <a:t>voluptatum</a:t>
            </a:r>
            <a:r>
              <a:rPr sz="1100" spc="-4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45" dirty="0">
                <a:solidFill>
                  <a:srgbClr val="231F20"/>
                </a:solidFill>
                <a:latin typeface="Arial"/>
                <a:cs typeface="Arial"/>
              </a:rPr>
              <a:t>voluptatibus,</a:t>
            </a:r>
            <a:r>
              <a:rPr sz="1100" spc="-60" dirty="0">
                <a:solidFill>
                  <a:srgbClr val="231F20"/>
                </a:solidFill>
                <a:latin typeface="Arial"/>
                <a:cs typeface="Arial"/>
              </a:rPr>
              <a:t> choro</a:t>
            </a:r>
            <a:r>
              <a:rPr sz="1100" spc="-80" dirty="0">
                <a:solidFill>
                  <a:srgbClr val="231F20"/>
                </a:solidFill>
                <a:latin typeface="Arial"/>
                <a:cs typeface="Arial"/>
              </a:rPr>
              <a:t> causae</a:t>
            </a:r>
            <a:r>
              <a:rPr sz="1100" spc="-4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60" dirty="0">
                <a:solidFill>
                  <a:srgbClr val="231F20"/>
                </a:solidFill>
                <a:latin typeface="Arial"/>
                <a:cs typeface="Arial"/>
              </a:rPr>
              <a:t>platonem</a:t>
            </a:r>
            <a:r>
              <a:rPr sz="1100" spc="-3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85" dirty="0">
                <a:solidFill>
                  <a:srgbClr val="231F20"/>
                </a:solidFill>
                <a:latin typeface="Arial"/>
                <a:cs typeface="Arial"/>
              </a:rPr>
              <a:t>an</a:t>
            </a:r>
            <a:r>
              <a:rPr sz="1100" spc="-6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45" dirty="0">
                <a:solidFill>
                  <a:srgbClr val="231F20"/>
                </a:solidFill>
                <a:latin typeface="Arial"/>
                <a:cs typeface="Arial"/>
              </a:rPr>
              <a:t>qui.</a:t>
            </a:r>
            <a:r>
              <a:rPr sz="1100" spc="-3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Arial"/>
                <a:cs typeface="Arial"/>
              </a:rPr>
              <a:t>praesent </a:t>
            </a:r>
            <a:r>
              <a:rPr sz="1100" spc="-50" dirty="0">
                <a:solidFill>
                  <a:srgbClr val="231F20"/>
                </a:solidFill>
                <a:latin typeface="Arial"/>
                <a:cs typeface="Arial"/>
              </a:rPr>
              <a:t>salutandi</a:t>
            </a:r>
            <a:r>
              <a:rPr sz="1100" spc="-7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70" dirty="0">
                <a:solidFill>
                  <a:srgbClr val="231F20"/>
                </a:solidFill>
                <a:latin typeface="Arial"/>
                <a:cs typeface="Arial"/>
              </a:rPr>
              <a:t>ea.</a:t>
            </a:r>
            <a:r>
              <a:rPr sz="1100" spc="-5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90" dirty="0">
                <a:solidFill>
                  <a:srgbClr val="231F20"/>
                </a:solidFill>
                <a:latin typeface="Arial"/>
                <a:cs typeface="Arial"/>
              </a:rPr>
              <a:t>Ei</a:t>
            </a:r>
            <a:r>
              <a:rPr sz="1100" spc="-5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45" dirty="0">
                <a:solidFill>
                  <a:srgbClr val="231F20"/>
                </a:solidFill>
                <a:latin typeface="Arial"/>
                <a:cs typeface="Arial"/>
              </a:rPr>
              <a:t>his</a:t>
            </a:r>
            <a:r>
              <a:rPr sz="1100" spc="-7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20" dirty="0">
                <a:solidFill>
                  <a:srgbClr val="231F20"/>
                </a:solidFill>
                <a:latin typeface="Arial"/>
                <a:cs typeface="Arial"/>
              </a:rPr>
              <a:t>vidit</a:t>
            </a:r>
            <a:r>
              <a:rPr sz="1100" spc="-7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35" dirty="0">
                <a:solidFill>
                  <a:srgbClr val="231F20"/>
                </a:solidFill>
                <a:latin typeface="Arial"/>
                <a:cs typeface="Arial"/>
              </a:rPr>
              <a:t>suscipit,</a:t>
            </a:r>
            <a:r>
              <a:rPr sz="1100" spc="-5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40" dirty="0">
                <a:solidFill>
                  <a:srgbClr val="231F20"/>
                </a:solidFill>
                <a:latin typeface="Arial"/>
                <a:cs typeface="Arial"/>
              </a:rPr>
              <a:t>in</a:t>
            </a:r>
            <a:r>
              <a:rPr sz="1100" spc="-5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45" dirty="0">
                <a:solidFill>
                  <a:srgbClr val="231F20"/>
                </a:solidFill>
                <a:latin typeface="Arial"/>
                <a:cs typeface="Arial"/>
              </a:rPr>
              <a:t>his</a:t>
            </a:r>
            <a:r>
              <a:rPr sz="1100" spc="-8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80" dirty="0">
                <a:solidFill>
                  <a:srgbClr val="231F20"/>
                </a:solidFill>
                <a:latin typeface="Arial"/>
                <a:cs typeface="Arial"/>
              </a:rPr>
              <a:t>quas</a:t>
            </a:r>
            <a:r>
              <a:rPr sz="1100" spc="-6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45" dirty="0">
                <a:solidFill>
                  <a:srgbClr val="231F20"/>
                </a:solidFill>
                <a:latin typeface="Arial"/>
                <a:cs typeface="Arial"/>
              </a:rPr>
              <a:t>iuvaret.</a:t>
            </a:r>
            <a:r>
              <a:rPr sz="1100" spc="-6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50" dirty="0">
                <a:solidFill>
                  <a:srgbClr val="231F20"/>
                </a:solidFill>
                <a:latin typeface="Arial"/>
                <a:cs typeface="Arial"/>
              </a:rPr>
              <a:t>At</a:t>
            </a:r>
            <a:r>
              <a:rPr sz="1100" spc="-8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Arial"/>
                <a:cs typeface="Arial"/>
              </a:rPr>
              <a:t>dicit</a:t>
            </a:r>
            <a:r>
              <a:rPr sz="1100" spc="-7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65" dirty="0">
                <a:solidFill>
                  <a:srgbClr val="231F20"/>
                </a:solidFill>
                <a:latin typeface="Arial"/>
                <a:cs typeface="Arial"/>
              </a:rPr>
              <a:t>vivendo</a:t>
            </a:r>
            <a:r>
              <a:rPr sz="1100" spc="-9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75" dirty="0">
                <a:solidFill>
                  <a:srgbClr val="231F20"/>
                </a:solidFill>
                <a:latin typeface="Arial"/>
                <a:cs typeface="Arial"/>
              </a:rPr>
              <a:t>eam.</a:t>
            </a:r>
            <a:r>
              <a:rPr sz="1100" spc="-5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25" dirty="0">
                <a:solidFill>
                  <a:srgbClr val="231F20"/>
                </a:solidFill>
                <a:latin typeface="Arial"/>
                <a:cs typeface="Arial"/>
              </a:rPr>
              <a:t>Est </a:t>
            </a:r>
            <a:r>
              <a:rPr sz="1100" spc="-85" dirty="0">
                <a:solidFill>
                  <a:srgbClr val="231F20"/>
                </a:solidFill>
                <a:latin typeface="Arial"/>
                <a:cs typeface="Arial"/>
              </a:rPr>
              <a:t>an</a:t>
            </a:r>
            <a:r>
              <a:rPr sz="1100" spc="-75" dirty="0">
                <a:solidFill>
                  <a:srgbClr val="231F20"/>
                </a:solidFill>
                <a:latin typeface="Arial"/>
                <a:cs typeface="Arial"/>
              </a:rPr>
              <a:t> case</a:t>
            </a:r>
            <a:r>
              <a:rPr sz="1100" spc="-6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30" dirty="0">
                <a:solidFill>
                  <a:srgbClr val="231F20"/>
                </a:solidFill>
                <a:latin typeface="Arial"/>
                <a:cs typeface="Arial"/>
              </a:rPr>
              <a:t>libris,</a:t>
            </a:r>
            <a:r>
              <a:rPr sz="1100" spc="-5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Arial"/>
                <a:cs typeface="Arial"/>
              </a:rPr>
              <a:t>ut</a:t>
            </a:r>
            <a:r>
              <a:rPr sz="1100" spc="-6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50" dirty="0">
                <a:solidFill>
                  <a:srgbClr val="231F20"/>
                </a:solidFill>
                <a:latin typeface="Arial"/>
                <a:cs typeface="Arial"/>
              </a:rPr>
              <a:t>utinam</a:t>
            </a:r>
            <a:r>
              <a:rPr sz="1100" spc="-7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30" dirty="0">
                <a:solidFill>
                  <a:srgbClr val="231F20"/>
                </a:solidFill>
                <a:latin typeface="Arial"/>
                <a:cs typeface="Arial"/>
              </a:rPr>
              <a:t>officiis</a:t>
            </a:r>
            <a:r>
              <a:rPr sz="1100" spc="-6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55" dirty="0">
                <a:solidFill>
                  <a:srgbClr val="231F20"/>
                </a:solidFill>
                <a:latin typeface="Arial"/>
                <a:cs typeface="Arial"/>
              </a:rPr>
              <a:t>nec.</a:t>
            </a:r>
            <a:r>
              <a:rPr sz="1100" spc="-6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40" dirty="0">
                <a:solidFill>
                  <a:srgbClr val="231F20"/>
                </a:solidFill>
                <a:latin typeface="Arial"/>
                <a:cs typeface="Arial"/>
              </a:rPr>
              <a:t>Sit</a:t>
            </a:r>
            <a:r>
              <a:rPr sz="1100" spc="-8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60" dirty="0">
                <a:solidFill>
                  <a:srgbClr val="231F20"/>
                </a:solidFill>
                <a:latin typeface="Arial"/>
                <a:cs typeface="Arial"/>
              </a:rPr>
              <a:t>cu</a:t>
            </a:r>
            <a:r>
              <a:rPr sz="1100" spc="-7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50" dirty="0">
                <a:solidFill>
                  <a:srgbClr val="231F20"/>
                </a:solidFill>
                <a:latin typeface="Arial"/>
                <a:cs typeface="Arial"/>
              </a:rPr>
              <a:t>delectus</a:t>
            </a:r>
            <a:r>
              <a:rPr sz="1100" spc="-7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50" dirty="0">
                <a:solidFill>
                  <a:srgbClr val="231F20"/>
                </a:solidFill>
                <a:latin typeface="Arial"/>
                <a:cs typeface="Arial"/>
              </a:rPr>
              <a:t>voluptatum</a:t>
            </a:r>
            <a:r>
              <a:rPr sz="1100" spc="-6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Arial"/>
                <a:cs typeface="Arial"/>
              </a:rPr>
              <a:t>voluptatibus, </a:t>
            </a:r>
            <a:r>
              <a:rPr sz="1100" spc="-60" dirty="0">
                <a:solidFill>
                  <a:srgbClr val="231F20"/>
                </a:solidFill>
                <a:latin typeface="Arial"/>
                <a:cs typeface="Arial"/>
              </a:rPr>
              <a:t>choro</a:t>
            </a:r>
            <a:r>
              <a:rPr sz="1100" spc="-9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80" dirty="0">
                <a:solidFill>
                  <a:srgbClr val="231F20"/>
                </a:solidFill>
                <a:latin typeface="Arial"/>
                <a:cs typeface="Arial"/>
              </a:rPr>
              <a:t>causae</a:t>
            </a:r>
            <a:r>
              <a:rPr sz="1100" spc="-5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Arial"/>
                <a:cs typeface="Arial"/>
              </a:rPr>
              <a:t>platonem.</a:t>
            </a:r>
            <a:endParaRPr sz="1100" dirty="0">
              <a:latin typeface="Arial"/>
              <a:cs typeface="Arial"/>
            </a:endParaRPr>
          </a:p>
          <a:p>
            <a:pPr marL="17145" marR="5080">
              <a:lnSpc>
                <a:spcPct val="100000"/>
              </a:lnSpc>
              <a:spcBef>
                <a:spcPts val="355"/>
              </a:spcBef>
            </a:pPr>
            <a:r>
              <a:rPr sz="1100" spc="-100" dirty="0">
                <a:solidFill>
                  <a:srgbClr val="231F20"/>
                </a:solidFill>
                <a:latin typeface="Arial"/>
                <a:cs typeface="Arial"/>
              </a:rPr>
              <a:t>Vel</a:t>
            </a:r>
            <a:r>
              <a:rPr sz="1100" spc="-6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50" dirty="0">
                <a:solidFill>
                  <a:srgbClr val="231F20"/>
                </a:solidFill>
                <a:latin typeface="Arial"/>
                <a:cs typeface="Arial"/>
              </a:rPr>
              <a:t>ei</a:t>
            </a:r>
            <a:r>
              <a:rPr sz="1100" spc="-3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50" dirty="0">
                <a:solidFill>
                  <a:srgbClr val="231F20"/>
                </a:solidFill>
                <a:latin typeface="Arial"/>
                <a:cs typeface="Arial"/>
              </a:rPr>
              <a:t>ignota</a:t>
            </a:r>
            <a:r>
              <a:rPr sz="1100" spc="-4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60" dirty="0">
                <a:solidFill>
                  <a:srgbClr val="231F20"/>
                </a:solidFill>
                <a:latin typeface="Arial"/>
                <a:cs typeface="Arial"/>
              </a:rPr>
              <a:t>nominavi,</a:t>
            </a:r>
            <a:r>
              <a:rPr sz="1100" spc="-4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65" dirty="0">
                <a:solidFill>
                  <a:srgbClr val="231F20"/>
                </a:solidFill>
                <a:latin typeface="Arial"/>
                <a:cs typeface="Arial"/>
              </a:rPr>
              <a:t>antiopam</a:t>
            </a:r>
            <a:r>
              <a:rPr sz="1100" spc="-4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70" dirty="0">
                <a:solidFill>
                  <a:srgbClr val="231F20"/>
                </a:solidFill>
                <a:latin typeface="Arial"/>
                <a:cs typeface="Arial"/>
              </a:rPr>
              <a:t>adolescens</a:t>
            </a:r>
            <a:r>
              <a:rPr sz="1100" spc="-5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40" dirty="0">
                <a:solidFill>
                  <a:srgbClr val="231F20"/>
                </a:solidFill>
                <a:latin typeface="Arial"/>
                <a:cs typeface="Arial"/>
              </a:rPr>
              <a:t>id</a:t>
            </a:r>
            <a:r>
              <a:rPr sz="1100" spc="-45" dirty="0">
                <a:solidFill>
                  <a:srgbClr val="231F20"/>
                </a:solidFill>
                <a:latin typeface="Arial"/>
                <a:cs typeface="Arial"/>
              </a:rPr>
              <a:t> vim, </a:t>
            </a:r>
            <a:r>
              <a:rPr sz="1100" spc="-75" dirty="0">
                <a:solidFill>
                  <a:srgbClr val="231F20"/>
                </a:solidFill>
                <a:latin typeface="Arial"/>
                <a:cs typeface="Arial"/>
              </a:rPr>
              <a:t>accusamus</a:t>
            </a:r>
            <a:r>
              <a:rPr sz="1100" spc="-6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45" dirty="0">
                <a:solidFill>
                  <a:srgbClr val="231F20"/>
                </a:solidFill>
                <a:latin typeface="Arial"/>
                <a:cs typeface="Arial"/>
              </a:rPr>
              <a:t>vituperata</a:t>
            </a:r>
            <a:r>
              <a:rPr sz="1100" spc="-5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25" dirty="0">
                <a:solidFill>
                  <a:srgbClr val="231F20"/>
                </a:solidFill>
                <a:latin typeface="Arial"/>
                <a:cs typeface="Arial"/>
              </a:rPr>
              <a:t>te </a:t>
            </a:r>
            <a:r>
              <a:rPr sz="1100" spc="-55" dirty="0">
                <a:solidFill>
                  <a:srgbClr val="231F20"/>
                </a:solidFill>
                <a:latin typeface="Arial"/>
                <a:cs typeface="Arial"/>
              </a:rPr>
              <a:t>mei.</a:t>
            </a:r>
            <a:r>
              <a:rPr sz="1100" spc="-6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50" dirty="0">
                <a:solidFill>
                  <a:srgbClr val="231F20"/>
                </a:solidFill>
                <a:latin typeface="Arial"/>
                <a:cs typeface="Arial"/>
              </a:rPr>
              <a:t>At</a:t>
            </a:r>
            <a:r>
              <a:rPr sz="1100" spc="-5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60" dirty="0">
                <a:solidFill>
                  <a:srgbClr val="231F20"/>
                </a:solidFill>
                <a:latin typeface="Arial"/>
                <a:cs typeface="Arial"/>
              </a:rPr>
              <a:t>pro</a:t>
            </a:r>
            <a:r>
              <a:rPr sz="1100" spc="-65" dirty="0">
                <a:solidFill>
                  <a:srgbClr val="231F20"/>
                </a:solidFill>
                <a:latin typeface="Arial"/>
                <a:cs typeface="Arial"/>
              </a:rPr>
              <a:t> lorem </a:t>
            </a:r>
            <a:r>
              <a:rPr sz="1100" spc="-50" dirty="0">
                <a:solidFill>
                  <a:srgbClr val="231F20"/>
                </a:solidFill>
                <a:latin typeface="Arial"/>
                <a:cs typeface="Arial"/>
              </a:rPr>
              <a:t>eleifend,</a:t>
            </a:r>
            <a:r>
              <a:rPr sz="1100" spc="-6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60" dirty="0">
                <a:solidFill>
                  <a:srgbClr val="231F20"/>
                </a:solidFill>
                <a:latin typeface="Arial"/>
                <a:cs typeface="Arial"/>
              </a:rPr>
              <a:t>dolores </a:t>
            </a:r>
            <a:r>
              <a:rPr sz="1100" spc="-70" dirty="0">
                <a:solidFill>
                  <a:srgbClr val="231F20"/>
                </a:solidFill>
                <a:latin typeface="Arial"/>
                <a:cs typeface="Arial"/>
              </a:rPr>
              <a:t>argumentum</a:t>
            </a:r>
            <a:r>
              <a:rPr sz="1100" spc="-4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60" dirty="0">
                <a:solidFill>
                  <a:srgbClr val="231F20"/>
                </a:solidFill>
                <a:latin typeface="Arial"/>
                <a:cs typeface="Arial"/>
              </a:rPr>
              <a:t>reprimique</a:t>
            </a:r>
            <a:r>
              <a:rPr sz="1100" spc="-5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45" dirty="0">
                <a:solidFill>
                  <a:srgbClr val="231F20"/>
                </a:solidFill>
                <a:latin typeface="Arial"/>
                <a:cs typeface="Arial"/>
              </a:rPr>
              <a:t>his</a:t>
            </a:r>
            <a:r>
              <a:rPr sz="1100" spc="-7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25" dirty="0">
                <a:solidFill>
                  <a:srgbClr val="231F20"/>
                </a:solidFill>
                <a:latin typeface="Arial"/>
                <a:cs typeface="Arial"/>
              </a:rPr>
              <a:t>et,</a:t>
            </a:r>
            <a:r>
              <a:rPr sz="1100" spc="-6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75" dirty="0">
                <a:solidFill>
                  <a:srgbClr val="231F20"/>
                </a:solidFill>
                <a:latin typeface="Arial"/>
                <a:cs typeface="Arial"/>
              </a:rPr>
              <a:t>cum</a:t>
            </a:r>
            <a:r>
              <a:rPr sz="1100" spc="-5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Arial"/>
                <a:cs typeface="Arial"/>
              </a:rPr>
              <a:t>audire </a:t>
            </a:r>
            <a:r>
              <a:rPr sz="1100" spc="-55" dirty="0">
                <a:solidFill>
                  <a:srgbClr val="231F20"/>
                </a:solidFill>
                <a:latin typeface="Arial"/>
                <a:cs typeface="Arial"/>
              </a:rPr>
              <a:t>assueverit</a:t>
            </a:r>
            <a:r>
              <a:rPr sz="1100" spc="-8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40" dirty="0">
                <a:solidFill>
                  <a:srgbClr val="231F20"/>
                </a:solidFill>
                <a:latin typeface="Arial"/>
                <a:cs typeface="Arial"/>
              </a:rPr>
              <a:t>cu.</a:t>
            </a:r>
            <a:r>
              <a:rPr sz="1100" spc="-5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130" dirty="0">
                <a:solidFill>
                  <a:srgbClr val="231F20"/>
                </a:solidFill>
                <a:latin typeface="Arial"/>
                <a:cs typeface="Arial"/>
              </a:rPr>
              <a:t>Eu</a:t>
            </a:r>
            <a:r>
              <a:rPr sz="1100" spc="-75" dirty="0">
                <a:solidFill>
                  <a:srgbClr val="231F20"/>
                </a:solidFill>
                <a:latin typeface="Arial"/>
                <a:cs typeface="Arial"/>
              </a:rPr>
              <a:t> cum</a:t>
            </a:r>
            <a:r>
              <a:rPr sz="1100" spc="-5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60" dirty="0">
                <a:solidFill>
                  <a:srgbClr val="231F20"/>
                </a:solidFill>
                <a:latin typeface="Arial"/>
                <a:cs typeface="Arial"/>
              </a:rPr>
              <a:t>timeam</a:t>
            </a:r>
            <a:r>
              <a:rPr sz="1100" spc="-45" dirty="0">
                <a:solidFill>
                  <a:srgbClr val="231F20"/>
                </a:solidFill>
                <a:latin typeface="Arial"/>
                <a:cs typeface="Arial"/>
              </a:rPr>
              <a:t> perfecto.</a:t>
            </a:r>
            <a:r>
              <a:rPr sz="1100" spc="-5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90" dirty="0">
                <a:solidFill>
                  <a:srgbClr val="231F20"/>
                </a:solidFill>
                <a:latin typeface="Arial"/>
                <a:cs typeface="Arial"/>
              </a:rPr>
              <a:t>Pro</a:t>
            </a:r>
            <a:r>
              <a:rPr sz="1100" spc="-7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35" dirty="0">
                <a:solidFill>
                  <a:srgbClr val="231F20"/>
                </a:solidFill>
                <a:latin typeface="Arial"/>
                <a:cs typeface="Arial"/>
              </a:rPr>
              <a:t>nihil</a:t>
            </a:r>
            <a:r>
              <a:rPr sz="1100" spc="-5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75" dirty="0">
                <a:solidFill>
                  <a:srgbClr val="231F20"/>
                </a:solidFill>
                <a:latin typeface="Arial"/>
                <a:cs typeface="Arial"/>
              </a:rPr>
              <a:t>accommodare</a:t>
            </a:r>
            <a:r>
              <a:rPr sz="1100" spc="-6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25" dirty="0">
                <a:solidFill>
                  <a:srgbClr val="231F20"/>
                </a:solidFill>
                <a:latin typeface="Arial"/>
                <a:cs typeface="Arial"/>
              </a:rPr>
              <a:t>in,</a:t>
            </a:r>
            <a:r>
              <a:rPr sz="1100" spc="-5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60" dirty="0">
                <a:solidFill>
                  <a:srgbClr val="231F20"/>
                </a:solidFill>
                <a:latin typeface="Arial"/>
                <a:cs typeface="Arial"/>
              </a:rPr>
              <a:t>per</a:t>
            </a:r>
            <a:r>
              <a:rPr sz="1100" spc="-7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80" dirty="0">
                <a:solidFill>
                  <a:srgbClr val="231F20"/>
                </a:solidFill>
                <a:latin typeface="Arial"/>
                <a:cs typeface="Arial"/>
              </a:rPr>
              <a:t>ne</a:t>
            </a:r>
            <a:r>
              <a:rPr sz="1100" spc="-8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Arial"/>
                <a:cs typeface="Arial"/>
              </a:rPr>
              <a:t>dolor </a:t>
            </a:r>
            <a:r>
              <a:rPr sz="1100" spc="-70" dirty="0">
                <a:solidFill>
                  <a:srgbClr val="231F20"/>
                </a:solidFill>
                <a:latin typeface="Arial"/>
                <a:cs typeface="Arial"/>
              </a:rPr>
              <a:t>graeco</a:t>
            </a:r>
            <a:r>
              <a:rPr sz="1100" spc="-8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40" dirty="0">
                <a:solidFill>
                  <a:srgbClr val="231F20"/>
                </a:solidFill>
                <a:latin typeface="Arial"/>
                <a:cs typeface="Arial"/>
              </a:rPr>
              <a:t>offendit.</a:t>
            </a:r>
            <a:r>
              <a:rPr sz="1100" spc="-3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114" dirty="0">
                <a:solidFill>
                  <a:srgbClr val="231F20"/>
                </a:solidFill>
                <a:latin typeface="Arial"/>
                <a:cs typeface="Arial"/>
              </a:rPr>
              <a:t>Cum</a:t>
            </a:r>
            <a:r>
              <a:rPr sz="1100" spc="-3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80" dirty="0">
                <a:solidFill>
                  <a:srgbClr val="231F20"/>
                </a:solidFill>
                <a:latin typeface="Arial"/>
                <a:cs typeface="Arial"/>
              </a:rPr>
              <a:t>ne</a:t>
            </a:r>
            <a:r>
              <a:rPr sz="1100" spc="-65" dirty="0">
                <a:solidFill>
                  <a:srgbClr val="231F20"/>
                </a:solidFill>
                <a:latin typeface="Arial"/>
                <a:cs typeface="Arial"/>
              </a:rPr>
              <a:t> docendi</a:t>
            </a:r>
            <a:r>
              <a:rPr sz="1100" spc="-3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55" dirty="0">
                <a:solidFill>
                  <a:srgbClr val="231F20"/>
                </a:solidFill>
                <a:latin typeface="Arial"/>
                <a:cs typeface="Arial"/>
              </a:rPr>
              <a:t>abhorreant, </a:t>
            </a:r>
            <a:r>
              <a:rPr sz="1100" spc="-70" dirty="0">
                <a:solidFill>
                  <a:srgbClr val="231F20"/>
                </a:solidFill>
                <a:latin typeface="Arial"/>
                <a:cs typeface="Arial"/>
              </a:rPr>
              <a:t>expetenda</a:t>
            </a:r>
            <a:r>
              <a:rPr sz="1100" spc="-6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65" dirty="0">
                <a:solidFill>
                  <a:srgbClr val="231F20"/>
                </a:solidFill>
                <a:latin typeface="Arial"/>
                <a:cs typeface="Arial"/>
              </a:rPr>
              <a:t>qualisque</a:t>
            </a:r>
            <a:r>
              <a:rPr sz="1100" spc="-4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Arial"/>
                <a:cs typeface="Arial"/>
              </a:rPr>
              <a:t>moderatius</a:t>
            </a:r>
            <a:endParaRPr sz="1100" dirty="0">
              <a:latin typeface="Arial"/>
              <a:cs typeface="Arial"/>
            </a:endParaRPr>
          </a:p>
          <a:p>
            <a:pPr marL="2775585">
              <a:lnSpc>
                <a:spcPct val="100000"/>
              </a:lnSpc>
              <a:spcBef>
                <a:spcPts val="380"/>
              </a:spcBef>
            </a:pPr>
            <a:r>
              <a:rPr sz="1100" spc="-45" dirty="0">
                <a:solidFill>
                  <a:srgbClr val="231F20"/>
                </a:solidFill>
                <a:latin typeface="Arial"/>
                <a:cs typeface="Arial"/>
              </a:rPr>
              <a:t>his</a:t>
            </a:r>
            <a:r>
              <a:rPr sz="1100" spc="-7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20" dirty="0">
                <a:solidFill>
                  <a:srgbClr val="231F20"/>
                </a:solidFill>
                <a:latin typeface="Arial"/>
                <a:cs typeface="Arial"/>
              </a:rPr>
              <a:t>vidit</a:t>
            </a:r>
            <a:r>
              <a:rPr sz="1100" spc="-7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35" dirty="0">
                <a:solidFill>
                  <a:srgbClr val="231F20"/>
                </a:solidFill>
                <a:latin typeface="Arial"/>
                <a:cs typeface="Arial"/>
              </a:rPr>
              <a:t>suscipit,</a:t>
            </a:r>
            <a:r>
              <a:rPr sz="1100" spc="-5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40" dirty="0">
                <a:solidFill>
                  <a:srgbClr val="231F20"/>
                </a:solidFill>
                <a:latin typeface="Arial"/>
                <a:cs typeface="Arial"/>
              </a:rPr>
              <a:t>in</a:t>
            </a:r>
            <a:r>
              <a:rPr sz="1100" spc="-45" dirty="0">
                <a:solidFill>
                  <a:srgbClr val="231F20"/>
                </a:solidFill>
                <a:latin typeface="Arial"/>
                <a:cs typeface="Arial"/>
              </a:rPr>
              <a:t> his</a:t>
            </a:r>
            <a:r>
              <a:rPr sz="1100" spc="-8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20" dirty="0">
                <a:solidFill>
                  <a:srgbClr val="231F20"/>
                </a:solidFill>
                <a:latin typeface="Arial"/>
                <a:cs typeface="Arial"/>
              </a:rPr>
              <a:t>quas</a:t>
            </a:r>
            <a:endParaRPr sz="1100" dirty="0">
              <a:latin typeface="Arial"/>
              <a:cs typeface="Arial"/>
            </a:endParaRPr>
          </a:p>
        </p:txBody>
      </p:sp>
      <p:sp>
        <p:nvSpPr>
          <p:cNvPr id="18" name="object 18" descr="$PPTXTitle"/>
          <p:cNvSpPr txBox="1">
            <a:spLocks noGrp="1"/>
          </p:cNvSpPr>
          <p:nvPr>
            <p:ph type="title"/>
          </p:nvPr>
        </p:nvSpPr>
        <p:spPr>
          <a:xfrm>
            <a:off x="5996539" y="727394"/>
            <a:ext cx="7421011" cy="1519647"/>
          </a:xfrm>
          <a:prstGeom prst="rect">
            <a:avLst/>
          </a:prstGeom>
        </p:spPr>
        <p:txBody>
          <a:bodyPr vert="horz" wrap="square" lIns="0" tIns="133350" rIns="0" bIns="0" rtlCol="0">
            <a:spAutoFit/>
          </a:bodyPr>
          <a:lstStyle/>
          <a:p>
            <a:pPr marL="12700" marR="5080">
              <a:lnSpc>
                <a:spcPts val="5420"/>
              </a:lnSpc>
              <a:spcBef>
                <a:spcPts val="1050"/>
              </a:spcBef>
            </a:pPr>
            <a:r>
              <a:rPr dirty="0"/>
              <a:t>Enter Title of Research Paper Here</a:t>
            </a:r>
          </a:p>
        </p:txBody>
      </p:sp>
      <p:sp>
        <p:nvSpPr>
          <p:cNvPr id="19" name="object 19"/>
          <p:cNvSpPr txBox="1"/>
          <p:nvPr/>
        </p:nvSpPr>
        <p:spPr>
          <a:xfrm>
            <a:off x="5996539" y="2404621"/>
            <a:ext cx="8106811" cy="425116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2650" b="1" dirty="0">
                <a:solidFill>
                  <a:srgbClr val="FFFFFF"/>
                </a:solidFill>
                <a:latin typeface="Arial"/>
                <a:cs typeface="Arial"/>
              </a:rPr>
              <a:t>Presenter name, Associates and Collaborators</a:t>
            </a:r>
            <a:endParaRPr sz="2650" dirty="0">
              <a:latin typeface="Arial"/>
              <a:cs typeface="Arial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397403" y="19233630"/>
            <a:ext cx="6400800" cy="318036"/>
          </a:xfrm>
          <a:prstGeom prst="rect">
            <a:avLst/>
          </a:prstGeom>
        </p:spPr>
        <p:txBody>
          <a:bodyPr vert="horz" wrap="square" lIns="0" tIns="177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40"/>
              </a:spcBef>
            </a:pPr>
            <a:r>
              <a:rPr sz="1950" b="1" dirty="0">
                <a:solidFill>
                  <a:srgbClr val="FFFFFF"/>
                </a:solidFill>
                <a:latin typeface="Arial"/>
                <a:cs typeface="Arial"/>
              </a:rPr>
              <a:t>Department of, College of, University of West Florida</a:t>
            </a:r>
            <a:endParaRPr sz="1950" dirty="0">
              <a:latin typeface="Arial"/>
              <a:cs typeface="Arial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6974231" y="19233630"/>
            <a:ext cx="2502876" cy="318036"/>
          </a:xfrm>
          <a:prstGeom prst="rect">
            <a:avLst/>
          </a:prstGeom>
        </p:spPr>
        <p:txBody>
          <a:bodyPr vert="horz" wrap="square" lIns="0" tIns="177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40"/>
              </a:spcBef>
            </a:pPr>
            <a:r>
              <a:rPr sz="1950" b="1" dirty="0">
                <a:solidFill>
                  <a:srgbClr val="FFFFFF"/>
                </a:solidFill>
                <a:latin typeface="Arial"/>
                <a:cs typeface="Arial"/>
              </a:rPr>
              <a:t>uwf.edu/department</a:t>
            </a:r>
            <a:endParaRPr sz="1950" dirty="0">
              <a:latin typeface="Arial"/>
              <a:cs typeface="Arial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10331371" y="10189555"/>
            <a:ext cx="4218940" cy="2948305"/>
          </a:xfrm>
          <a:prstGeom prst="rect">
            <a:avLst/>
          </a:prstGeom>
          <a:solidFill>
            <a:srgbClr val="D1D3D4"/>
          </a:solidFill>
        </p:spPr>
        <p:txBody>
          <a:bodyPr vert="horz" wrap="square" lIns="0" tIns="42799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3370"/>
              </a:spcBef>
            </a:pPr>
            <a:endParaRPr sz="3150">
              <a:latin typeface="Times New Roman"/>
              <a:cs typeface="Times New Roman"/>
            </a:endParaRPr>
          </a:p>
          <a:p>
            <a:pPr marL="1302385" marR="1286510" algn="ctr">
              <a:lnSpc>
                <a:spcPct val="100600"/>
              </a:lnSpc>
            </a:pPr>
            <a:r>
              <a:rPr sz="3150" i="1" spc="-250" dirty="0">
                <a:solidFill>
                  <a:srgbClr val="A3A5A8"/>
                </a:solidFill>
                <a:latin typeface="Arial"/>
                <a:cs typeface="Arial"/>
              </a:rPr>
              <a:t>Add</a:t>
            </a:r>
            <a:r>
              <a:rPr sz="3150" i="1" spc="-204" dirty="0">
                <a:solidFill>
                  <a:srgbClr val="A3A5A8"/>
                </a:solidFill>
                <a:latin typeface="Arial"/>
                <a:cs typeface="Arial"/>
              </a:rPr>
              <a:t> </a:t>
            </a:r>
            <a:r>
              <a:rPr sz="3150" i="1" spc="-140" dirty="0">
                <a:solidFill>
                  <a:srgbClr val="A3A5A8"/>
                </a:solidFill>
                <a:latin typeface="Arial"/>
                <a:cs typeface="Arial"/>
              </a:rPr>
              <a:t>photo </a:t>
            </a:r>
            <a:r>
              <a:rPr sz="3150" i="1" spc="-20" dirty="0">
                <a:solidFill>
                  <a:srgbClr val="A3A5A8"/>
                </a:solidFill>
                <a:latin typeface="Arial"/>
                <a:cs typeface="Arial"/>
              </a:rPr>
              <a:t>here</a:t>
            </a:r>
            <a:endParaRPr sz="3150">
              <a:latin typeface="Arial"/>
              <a:cs typeface="Arial"/>
            </a:endParaRPr>
          </a:p>
          <a:p>
            <a:pPr algn="ctr">
              <a:lnSpc>
                <a:spcPct val="100000"/>
              </a:lnSpc>
              <a:spcBef>
                <a:spcPts val="320"/>
              </a:spcBef>
            </a:pPr>
            <a:r>
              <a:rPr sz="700" i="1" spc="-40" dirty="0">
                <a:solidFill>
                  <a:srgbClr val="A3A5A8"/>
                </a:solidFill>
                <a:latin typeface="Arial"/>
                <a:cs typeface="Arial"/>
              </a:rPr>
              <a:t>Click</a:t>
            </a:r>
            <a:r>
              <a:rPr sz="700" i="1" spc="-55" dirty="0">
                <a:solidFill>
                  <a:srgbClr val="A3A5A8"/>
                </a:solidFill>
                <a:latin typeface="Arial"/>
                <a:cs typeface="Arial"/>
              </a:rPr>
              <a:t> on</a:t>
            </a:r>
            <a:r>
              <a:rPr sz="700" i="1" spc="-40" dirty="0">
                <a:solidFill>
                  <a:srgbClr val="A3A5A8"/>
                </a:solidFill>
                <a:latin typeface="Arial"/>
                <a:cs typeface="Arial"/>
              </a:rPr>
              <a:t> </a:t>
            </a:r>
            <a:r>
              <a:rPr sz="700" i="1" spc="-55" dirty="0">
                <a:solidFill>
                  <a:srgbClr val="A3A5A8"/>
                </a:solidFill>
                <a:latin typeface="Arial"/>
                <a:cs typeface="Arial"/>
              </a:rPr>
              <a:t>grey</a:t>
            </a:r>
            <a:r>
              <a:rPr sz="700" i="1" spc="-35" dirty="0">
                <a:solidFill>
                  <a:srgbClr val="A3A5A8"/>
                </a:solidFill>
                <a:latin typeface="Arial"/>
                <a:cs typeface="Arial"/>
              </a:rPr>
              <a:t> </a:t>
            </a:r>
            <a:r>
              <a:rPr sz="700" i="1" spc="-55" dirty="0">
                <a:solidFill>
                  <a:srgbClr val="A3A5A8"/>
                </a:solidFill>
                <a:latin typeface="Arial"/>
                <a:cs typeface="Arial"/>
              </a:rPr>
              <a:t>box</a:t>
            </a:r>
            <a:r>
              <a:rPr sz="700" i="1" spc="-45" dirty="0">
                <a:solidFill>
                  <a:srgbClr val="A3A5A8"/>
                </a:solidFill>
                <a:latin typeface="Arial"/>
                <a:cs typeface="Arial"/>
              </a:rPr>
              <a:t> </a:t>
            </a:r>
            <a:r>
              <a:rPr sz="700" i="1" spc="-60" dirty="0">
                <a:solidFill>
                  <a:srgbClr val="A3A5A8"/>
                </a:solidFill>
                <a:latin typeface="Arial"/>
                <a:cs typeface="Arial"/>
              </a:rPr>
              <a:t>&gt;</a:t>
            </a:r>
            <a:r>
              <a:rPr sz="700" i="1" spc="-25" dirty="0">
                <a:solidFill>
                  <a:srgbClr val="A3A5A8"/>
                </a:solidFill>
                <a:latin typeface="Arial"/>
                <a:cs typeface="Arial"/>
              </a:rPr>
              <a:t> </a:t>
            </a:r>
            <a:r>
              <a:rPr sz="700" i="1" spc="-10" dirty="0">
                <a:solidFill>
                  <a:srgbClr val="A3A5A8"/>
                </a:solidFill>
                <a:latin typeface="Arial"/>
                <a:cs typeface="Arial"/>
              </a:rPr>
              <a:t>Command+D</a:t>
            </a:r>
            <a:endParaRPr sz="700">
              <a:latin typeface="Arial"/>
              <a:cs typeface="Arial"/>
            </a:endParaRP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CC9819DA-F99F-3BCF-A8D6-311D99C2B107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4827584" y="-1"/>
            <a:ext cx="272716" cy="3649795"/>
          </a:xfrm>
          <a:prstGeom prst="rect">
            <a:avLst/>
          </a:prstGeom>
          <a:solidFill>
            <a:srgbClr val="0C2C6C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5C94B345-F563-E53E-F9CE-904E081103B9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3649795"/>
            <a:ext cx="15100300" cy="176243"/>
          </a:xfrm>
          <a:prstGeom prst="rect">
            <a:avLst/>
          </a:prstGeom>
          <a:solidFill>
            <a:srgbClr val="00AB4E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</TotalTime>
  <Words>1951</Words>
  <Application>Microsoft Macintosh PowerPoint</Application>
  <PresentationFormat>Custom</PresentationFormat>
  <Paragraphs>62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Arial</vt:lpstr>
      <vt:lpstr>Calibri</vt:lpstr>
      <vt:lpstr>Times New Roman</vt:lpstr>
      <vt:lpstr>Office Theme</vt:lpstr>
      <vt:lpstr>Enter Title of Research Paper Here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Carly Richards</cp:lastModifiedBy>
  <cp:revision>4</cp:revision>
  <dcterms:created xsi:type="dcterms:W3CDTF">2026-05-20T18:38:44Z</dcterms:created>
  <dcterms:modified xsi:type="dcterms:W3CDTF">2026-06-03T15:24:47Z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2026-05-20T00:00:00Z</vt:filetime>
  </property>
  <property fmtid="{D5CDD505-2E9C-101B-9397-08002B2CF9AE}" pid="3" name="Creator">
    <vt:lpwstr>Adobe InDesign 21.3 (Macintosh)</vt:lpwstr>
  </property>
  <property fmtid="{D5CDD505-2E9C-101B-9397-08002B2CF9AE}" pid="4" name="LastSaved">
    <vt:filetime>2026-05-20T00:00:00Z</vt:filetime>
  </property>
  <property fmtid="{D5CDD505-2E9C-101B-9397-08002B2CF9AE}" pid="5" name="Producer">
    <vt:lpwstr>Adobe PDF Library 18.0</vt:lpwstr>
  </property>
</Properties>
</file>