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20104100" cy="15106650"/>
  <p:notesSz cx="20104100" cy="151066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B4E"/>
    <a:srgbClr val="0C2C6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97"/>
    <p:restoredTop sz="94658"/>
  </p:normalViewPr>
  <p:slideViewPr>
    <p:cSldViewPr>
      <p:cViewPr>
        <p:scale>
          <a:sx n="65" d="100"/>
          <a:sy n="65" d="100"/>
        </p:scale>
        <p:origin x="928" y="14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683061"/>
            <a:ext cx="17088486" cy="317239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8459724"/>
            <a:ext cx="14072870" cy="37766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474529"/>
            <a:ext cx="8745284" cy="997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474529"/>
            <a:ext cx="8745284" cy="997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2277115"/>
            <a:ext cx="6525267" cy="12827000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4486674" y="0"/>
            <a:ext cx="15606394" cy="3356610"/>
          </a:xfrm>
          <a:custGeom>
            <a:avLst/>
            <a:gdLst/>
            <a:ahLst/>
            <a:cxnLst/>
            <a:rect l="l" t="t" r="r" b="b"/>
            <a:pathLst>
              <a:path w="15606394" h="3356610">
                <a:moveTo>
                  <a:pt x="0" y="3356470"/>
                </a:moveTo>
                <a:lnTo>
                  <a:pt x="15605850" y="3356470"/>
                </a:lnTo>
                <a:lnTo>
                  <a:pt x="15605850" y="0"/>
                </a:lnTo>
                <a:lnTo>
                  <a:pt x="0" y="0"/>
                </a:lnTo>
                <a:lnTo>
                  <a:pt x="0" y="3356470"/>
                </a:lnTo>
                <a:close/>
              </a:path>
            </a:pathLst>
          </a:custGeom>
          <a:solidFill>
            <a:srgbClr val="0D2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0" y="0"/>
            <a:ext cx="4486910" cy="3356610"/>
          </a:xfrm>
          <a:custGeom>
            <a:avLst/>
            <a:gdLst/>
            <a:ahLst/>
            <a:cxnLst/>
            <a:rect l="l" t="t" r="r" b="b"/>
            <a:pathLst>
              <a:path w="4486910" h="3356610">
                <a:moveTo>
                  <a:pt x="4486674" y="0"/>
                </a:moveTo>
                <a:lnTo>
                  <a:pt x="0" y="0"/>
                </a:lnTo>
                <a:lnTo>
                  <a:pt x="0" y="3356470"/>
                </a:lnTo>
                <a:lnTo>
                  <a:pt x="4486674" y="3356470"/>
                </a:lnTo>
                <a:lnTo>
                  <a:pt x="448667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652287" y="740452"/>
            <a:ext cx="3234690" cy="1875789"/>
          </a:xfrm>
          <a:custGeom>
            <a:avLst/>
            <a:gdLst/>
            <a:ahLst/>
            <a:cxnLst/>
            <a:rect l="l" t="t" r="r" b="b"/>
            <a:pathLst>
              <a:path w="3234690" h="1875789">
                <a:moveTo>
                  <a:pt x="2476930" y="0"/>
                </a:moveTo>
                <a:lnTo>
                  <a:pt x="884771" y="0"/>
                </a:lnTo>
                <a:lnTo>
                  <a:pt x="979875" y="208905"/>
                </a:lnTo>
                <a:lnTo>
                  <a:pt x="23524" y="208905"/>
                </a:lnTo>
                <a:lnTo>
                  <a:pt x="147661" y="458806"/>
                </a:lnTo>
                <a:lnTo>
                  <a:pt x="147661" y="755877"/>
                </a:lnTo>
                <a:lnTo>
                  <a:pt x="57" y="878521"/>
                </a:lnTo>
                <a:lnTo>
                  <a:pt x="73726" y="947369"/>
                </a:lnTo>
                <a:lnTo>
                  <a:pt x="0" y="1016252"/>
                </a:lnTo>
                <a:lnTo>
                  <a:pt x="147661" y="1138867"/>
                </a:lnTo>
                <a:lnTo>
                  <a:pt x="147661" y="1516435"/>
                </a:lnTo>
                <a:lnTo>
                  <a:pt x="292429" y="1685798"/>
                </a:lnTo>
                <a:lnTo>
                  <a:pt x="990164" y="1685798"/>
                </a:lnTo>
                <a:lnTo>
                  <a:pt x="1142102" y="1875572"/>
                </a:lnTo>
                <a:lnTo>
                  <a:pt x="1586568" y="1874235"/>
                </a:lnTo>
                <a:lnTo>
                  <a:pt x="1678333" y="1778663"/>
                </a:lnTo>
                <a:lnTo>
                  <a:pt x="1764797" y="1874224"/>
                </a:lnTo>
                <a:lnTo>
                  <a:pt x="2219645" y="1875560"/>
                </a:lnTo>
                <a:lnTo>
                  <a:pt x="2371473" y="1685798"/>
                </a:lnTo>
                <a:lnTo>
                  <a:pt x="3045927" y="1685798"/>
                </a:lnTo>
                <a:lnTo>
                  <a:pt x="2816298" y="1417032"/>
                </a:lnTo>
                <a:lnTo>
                  <a:pt x="2816298" y="1218115"/>
                </a:lnTo>
                <a:lnTo>
                  <a:pt x="2889058" y="1218115"/>
                </a:lnTo>
                <a:lnTo>
                  <a:pt x="3150342" y="1413913"/>
                </a:lnTo>
                <a:lnTo>
                  <a:pt x="3150342" y="883214"/>
                </a:lnTo>
                <a:lnTo>
                  <a:pt x="3234138" y="945899"/>
                </a:lnTo>
                <a:lnTo>
                  <a:pt x="3234184" y="208905"/>
                </a:lnTo>
                <a:lnTo>
                  <a:pt x="2381884" y="208905"/>
                </a:lnTo>
                <a:lnTo>
                  <a:pt x="2476930" y="0"/>
                </a:lnTo>
                <a:close/>
              </a:path>
            </a:pathLst>
          </a:custGeom>
          <a:solidFill>
            <a:srgbClr val="0D2C6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58507" y="878655"/>
            <a:ext cx="2894330" cy="1599565"/>
          </a:xfrm>
          <a:custGeom>
            <a:avLst/>
            <a:gdLst/>
            <a:ahLst/>
            <a:cxnLst/>
            <a:rect l="l" t="t" r="r" b="b"/>
            <a:pathLst>
              <a:path w="2894329" h="1599564">
                <a:moveTo>
                  <a:pt x="803198" y="208902"/>
                </a:moveTo>
                <a:lnTo>
                  <a:pt x="449732" y="208902"/>
                </a:lnTo>
                <a:lnTo>
                  <a:pt x="479259" y="287274"/>
                </a:lnTo>
                <a:lnTo>
                  <a:pt x="479259" y="1144358"/>
                </a:lnTo>
                <a:lnTo>
                  <a:pt x="419823" y="1197317"/>
                </a:lnTo>
                <a:lnTo>
                  <a:pt x="360553" y="1144358"/>
                </a:lnTo>
                <a:lnTo>
                  <a:pt x="360553" y="287274"/>
                </a:lnTo>
                <a:lnTo>
                  <a:pt x="390017" y="208902"/>
                </a:lnTo>
                <a:lnTo>
                  <a:pt x="36525" y="208902"/>
                </a:lnTo>
                <a:lnTo>
                  <a:pt x="75450" y="287274"/>
                </a:lnTo>
                <a:lnTo>
                  <a:pt x="75450" y="683793"/>
                </a:lnTo>
                <a:lnTo>
                  <a:pt x="0" y="746493"/>
                </a:lnTo>
                <a:lnTo>
                  <a:pt x="67094" y="809193"/>
                </a:lnTo>
                <a:lnTo>
                  <a:pt x="0" y="871880"/>
                </a:lnTo>
                <a:lnTo>
                  <a:pt x="75450" y="934516"/>
                </a:lnTo>
                <a:lnTo>
                  <a:pt x="75450" y="1326019"/>
                </a:lnTo>
                <a:lnTo>
                  <a:pt x="146723" y="1409407"/>
                </a:lnTo>
                <a:lnTo>
                  <a:pt x="693013" y="1409407"/>
                </a:lnTo>
                <a:lnTo>
                  <a:pt x="764311" y="1326019"/>
                </a:lnTo>
                <a:lnTo>
                  <a:pt x="764311" y="287274"/>
                </a:lnTo>
                <a:lnTo>
                  <a:pt x="803198" y="208902"/>
                </a:lnTo>
                <a:close/>
              </a:path>
              <a:path w="2894329" h="1599564">
                <a:moveTo>
                  <a:pt x="2059787" y="0"/>
                </a:moveTo>
                <a:lnTo>
                  <a:pt x="1706308" y="0"/>
                </a:lnTo>
                <a:lnTo>
                  <a:pt x="1735823" y="85420"/>
                </a:lnTo>
                <a:lnTo>
                  <a:pt x="1735823" y="1309979"/>
                </a:lnTo>
                <a:lnTo>
                  <a:pt x="1676488" y="1367701"/>
                </a:lnTo>
                <a:lnTo>
                  <a:pt x="1617167" y="1309979"/>
                </a:lnTo>
                <a:lnTo>
                  <a:pt x="1617230" y="85420"/>
                </a:lnTo>
                <a:lnTo>
                  <a:pt x="1646732" y="0"/>
                </a:lnTo>
                <a:lnTo>
                  <a:pt x="1302664" y="0"/>
                </a:lnTo>
                <a:lnTo>
                  <a:pt x="1332179" y="85420"/>
                </a:lnTo>
                <a:lnTo>
                  <a:pt x="1332179" y="1309979"/>
                </a:lnTo>
                <a:lnTo>
                  <a:pt x="1272819" y="1367701"/>
                </a:lnTo>
                <a:lnTo>
                  <a:pt x="1213510" y="1309979"/>
                </a:lnTo>
                <a:lnTo>
                  <a:pt x="1213510" y="85420"/>
                </a:lnTo>
                <a:lnTo>
                  <a:pt x="1242999" y="0"/>
                </a:lnTo>
                <a:lnTo>
                  <a:pt x="889508" y="0"/>
                </a:lnTo>
                <a:lnTo>
                  <a:pt x="928395" y="85420"/>
                </a:lnTo>
                <a:lnTo>
                  <a:pt x="928395" y="1508074"/>
                </a:lnTo>
                <a:lnTo>
                  <a:pt x="999693" y="1598980"/>
                </a:lnTo>
                <a:lnTo>
                  <a:pt x="1324267" y="1598002"/>
                </a:lnTo>
                <a:lnTo>
                  <a:pt x="1474965" y="1441069"/>
                </a:lnTo>
                <a:lnTo>
                  <a:pt x="1616976" y="1598002"/>
                </a:lnTo>
                <a:lnTo>
                  <a:pt x="1949602" y="1598980"/>
                </a:lnTo>
                <a:lnTo>
                  <a:pt x="2020925" y="1508074"/>
                </a:lnTo>
                <a:lnTo>
                  <a:pt x="2020925" y="85420"/>
                </a:lnTo>
                <a:lnTo>
                  <a:pt x="2059787" y="0"/>
                </a:lnTo>
                <a:close/>
              </a:path>
              <a:path w="2894329" h="1599564">
                <a:moveTo>
                  <a:pt x="2893936" y="208902"/>
                </a:moveTo>
                <a:lnTo>
                  <a:pt x="2147595" y="208902"/>
                </a:lnTo>
                <a:lnTo>
                  <a:pt x="2186457" y="287274"/>
                </a:lnTo>
                <a:lnTo>
                  <a:pt x="2186457" y="1331036"/>
                </a:lnTo>
                <a:lnTo>
                  <a:pt x="2119515" y="1409407"/>
                </a:lnTo>
                <a:lnTo>
                  <a:pt x="2543010" y="1409407"/>
                </a:lnTo>
                <a:lnTo>
                  <a:pt x="2476042" y="1331036"/>
                </a:lnTo>
                <a:lnTo>
                  <a:pt x="2476042" y="941717"/>
                </a:lnTo>
                <a:lnTo>
                  <a:pt x="2726372" y="941717"/>
                </a:lnTo>
                <a:lnTo>
                  <a:pt x="2810091" y="1004443"/>
                </a:lnTo>
                <a:lnTo>
                  <a:pt x="2810091" y="613943"/>
                </a:lnTo>
                <a:lnTo>
                  <a:pt x="2726372" y="676617"/>
                </a:lnTo>
                <a:lnTo>
                  <a:pt x="2476055" y="676617"/>
                </a:lnTo>
                <a:lnTo>
                  <a:pt x="2476055" y="474027"/>
                </a:lnTo>
                <a:lnTo>
                  <a:pt x="2810091" y="474027"/>
                </a:lnTo>
                <a:lnTo>
                  <a:pt x="2893898" y="536727"/>
                </a:lnTo>
                <a:lnTo>
                  <a:pt x="2893936" y="208902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874344" y="889272"/>
            <a:ext cx="2868295" cy="1577975"/>
          </a:xfrm>
          <a:custGeom>
            <a:avLst/>
            <a:gdLst/>
            <a:ahLst/>
            <a:cxnLst/>
            <a:rect l="l" t="t" r="r" b="b"/>
            <a:pathLst>
              <a:path w="2868295" h="1577975">
                <a:moveTo>
                  <a:pt x="202120" y="272338"/>
                </a:moveTo>
                <a:lnTo>
                  <a:pt x="37350" y="208800"/>
                </a:lnTo>
                <a:lnTo>
                  <a:pt x="70040" y="274193"/>
                </a:lnTo>
                <a:lnTo>
                  <a:pt x="69900" y="678256"/>
                </a:lnTo>
                <a:lnTo>
                  <a:pt x="202044" y="736307"/>
                </a:lnTo>
                <a:lnTo>
                  <a:pt x="0" y="736346"/>
                </a:lnTo>
                <a:lnTo>
                  <a:pt x="66586" y="798576"/>
                </a:lnTo>
                <a:lnTo>
                  <a:pt x="202120" y="860844"/>
                </a:lnTo>
                <a:lnTo>
                  <a:pt x="202120" y="272338"/>
                </a:lnTo>
                <a:close/>
              </a:path>
              <a:path w="2868295" h="1577975">
                <a:moveTo>
                  <a:pt x="738187" y="1311402"/>
                </a:moveTo>
                <a:lnTo>
                  <a:pt x="606056" y="1193012"/>
                </a:lnTo>
                <a:lnTo>
                  <a:pt x="606602" y="274891"/>
                </a:lnTo>
                <a:lnTo>
                  <a:pt x="448932" y="208902"/>
                </a:lnTo>
                <a:lnTo>
                  <a:pt x="473722" y="274675"/>
                </a:lnTo>
                <a:lnTo>
                  <a:pt x="473722" y="1138593"/>
                </a:lnTo>
                <a:lnTo>
                  <a:pt x="403987" y="1200734"/>
                </a:lnTo>
                <a:lnTo>
                  <a:pt x="494220" y="1282077"/>
                </a:lnTo>
                <a:lnTo>
                  <a:pt x="268566" y="1282077"/>
                </a:lnTo>
                <a:lnTo>
                  <a:pt x="202107" y="1215910"/>
                </a:lnTo>
                <a:lnTo>
                  <a:pt x="202107" y="860856"/>
                </a:lnTo>
                <a:lnTo>
                  <a:pt x="0" y="860780"/>
                </a:lnTo>
                <a:lnTo>
                  <a:pt x="69900" y="918832"/>
                </a:lnTo>
                <a:lnTo>
                  <a:pt x="69900" y="1311402"/>
                </a:lnTo>
                <a:lnTo>
                  <a:pt x="135534" y="1388173"/>
                </a:lnTo>
                <a:lnTo>
                  <a:pt x="672528" y="1388173"/>
                </a:lnTo>
                <a:lnTo>
                  <a:pt x="738187" y="1311402"/>
                </a:lnTo>
                <a:close/>
              </a:path>
              <a:path w="2868295" h="1577975">
                <a:moveTo>
                  <a:pt x="1928863" y="1577733"/>
                </a:moveTo>
                <a:lnTo>
                  <a:pt x="1814296" y="1467789"/>
                </a:lnTo>
                <a:lnTo>
                  <a:pt x="1862645" y="1414221"/>
                </a:lnTo>
                <a:lnTo>
                  <a:pt x="1862645" y="73393"/>
                </a:lnTo>
                <a:lnTo>
                  <a:pt x="1705063" y="0"/>
                </a:lnTo>
                <a:lnTo>
                  <a:pt x="1730387" y="73266"/>
                </a:lnTo>
                <a:lnTo>
                  <a:pt x="1730082" y="1303858"/>
                </a:lnTo>
                <a:lnTo>
                  <a:pt x="1594866" y="1435925"/>
                </a:lnTo>
                <a:lnTo>
                  <a:pt x="1459153" y="1305623"/>
                </a:lnTo>
                <a:lnTo>
                  <a:pt x="1459153" y="72669"/>
                </a:lnTo>
                <a:lnTo>
                  <a:pt x="1301216" y="88"/>
                </a:lnTo>
                <a:lnTo>
                  <a:pt x="1326108" y="75018"/>
                </a:lnTo>
                <a:lnTo>
                  <a:pt x="1327264" y="1303883"/>
                </a:lnTo>
                <a:lnTo>
                  <a:pt x="1137069" y="1488668"/>
                </a:lnTo>
                <a:lnTo>
                  <a:pt x="1055331" y="1414335"/>
                </a:lnTo>
                <a:lnTo>
                  <a:pt x="1055331" y="73393"/>
                </a:lnTo>
                <a:lnTo>
                  <a:pt x="891032" y="520"/>
                </a:lnTo>
                <a:lnTo>
                  <a:pt x="922909" y="73164"/>
                </a:lnTo>
                <a:lnTo>
                  <a:pt x="922845" y="1493710"/>
                </a:lnTo>
                <a:lnTo>
                  <a:pt x="988771" y="1577733"/>
                </a:lnTo>
                <a:lnTo>
                  <a:pt x="1304124" y="1576781"/>
                </a:lnTo>
                <a:lnTo>
                  <a:pt x="1459344" y="1415148"/>
                </a:lnTo>
                <a:lnTo>
                  <a:pt x="1605635" y="1576781"/>
                </a:lnTo>
                <a:lnTo>
                  <a:pt x="1928863" y="1577733"/>
                </a:lnTo>
                <a:close/>
              </a:path>
              <a:path w="2868295" h="1577975">
                <a:moveTo>
                  <a:pt x="2313089" y="1388173"/>
                </a:moveTo>
                <a:lnTo>
                  <a:pt x="2313038" y="341795"/>
                </a:lnTo>
                <a:lnTo>
                  <a:pt x="2148573" y="208902"/>
                </a:lnTo>
                <a:lnTo>
                  <a:pt x="2180907" y="274104"/>
                </a:lnTo>
                <a:lnTo>
                  <a:pt x="2180907" y="1324419"/>
                </a:lnTo>
                <a:lnTo>
                  <a:pt x="2126450" y="1388173"/>
                </a:lnTo>
                <a:lnTo>
                  <a:pt x="2313089" y="1388173"/>
                </a:lnTo>
                <a:close/>
              </a:path>
              <a:path w="2868295" h="1577975">
                <a:moveTo>
                  <a:pt x="2783967" y="972997"/>
                </a:moveTo>
                <a:lnTo>
                  <a:pt x="2697048" y="799160"/>
                </a:lnTo>
                <a:lnTo>
                  <a:pt x="2313457" y="799160"/>
                </a:lnTo>
                <a:lnTo>
                  <a:pt x="2449919" y="920483"/>
                </a:lnTo>
                <a:lnTo>
                  <a:pt x="2713875" y="920483"/>
                </a:lnTo>
                <a:lnTo>
                  <a:pt x="2783967" y="972997"/>
                </a:lnTo>
                <a:close/>
              </a:path>
              <a:path w="2868295" h="1577975">
                <a:moveTo>
                  <a:pt x="2867774" y="505294"/>
                </a:moveTo>
                <a:lnTo>
                  <a:pt x="2789021" y="341795"/>
                </a:lnTo>
                <a:lnTo>
                  <a:pt x="2313051" y="341795"/>
                </a:lnTo>
                <a:lnTo>
                  <a:pt x="2449919" y="452793"/>
                </a:lnTo>
                <a:lnTo>
                  <a:pt x="2797594" y="452793"/>
                </a:lnTo>
                <a:lnTo>
                  <a:pt x="2867774" y="505294"/>
                </a:lnTo>
                <a:close/>
              </a:path>
            </a:pathLst>
          </a:custGeom>
          <a:solidFill>
            <a:srgbClr val="0085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842683" y="868050"/>
            <a:ext cx="2920365" cy="1620520"/>
          </a:xfrm>
          <a:custGeom>
            <a:avLst/>
            <a:gdLst/>
            <a:ahLst/>
            <a:cxnLst/>
            <a:rect l="l" t="t" r="r" b="b"/>
            <a:pathLst>
              <a:path w="2920365" h="1620520">
                <a:moveTo>
                  <a:pt x="835837" y="208902"/>
                </a:moveTo>
                <a:lnTo>
                  <a:pt x="802195" y="208902"/>
                </a:lnTo>
                <a:lnTo>
                  <a:pt x="802195" y="230124"/>
                </a:lnTo>
                <a:lnTo>
                  <a:pt x="769835" y="295325"/>
                </a:lnTo>
                <a:lnTo>
                  <a:pt x="769835" y="1332611"/>
                </a:lnTo>
                <a:lnTo>
                  <a:pt x="704189" y="1409395"/>
                </a:lnTo>
                <a:lnTo>
                  <a:pt x="167182" y="1409395"/>
                </a:lnTo>
                <a:lnTo>
                  <a:pt x="101561" y="1332611"/>
                </a:lnTo>
                <a:lnTo>
                  <a:pt x="101561" y="940041"/>
                </a:lnTo>
                <a:lnTo>
                  <a:pt x="31661" y="882002"/>
                </a:lnTo>
                <a:lnTo>
                  <a:pt x="98247" y="819797"/>
                </a:lnTo>
                <a:lnTo>
                  <a:pt x="31661" y="757567"/>
                </a:lnTo>
                <a:lnTo>
                  <a:pt x="101561" y="699477"/>
                </a:lnTo>
                <a:lnTo>
                  <a:pt x="101561" y="295325"/>
                </a:lnTo>
                <a:lnTo>
                  <a:pt x="69176" y="230124"/>
                </a:lnTo>
                <a:lnTo>
                  <a:pt x="390817" y="230124"/>
                </a:lnTo>
                <a:lnTo>
                  <a:pt x="366090" y="295897"/>
                </a:lnTo>
                <a:lnTo>
                  <a:pt x="366102" y="1159814"/>
                </a:lnTo>
                <a:lnTo>
                  <a:pt x="435635" y="1221955"/>
                </a:lnTo>
                <a:lnTo>
                  <a:pt x="467131" y="1193888"/>
                </a:lnTo>
                <a:lnTo>
                  <a:pt x="505371" y="1159814"/>
                </a:lnTo>
                <a:lnTo>
                  <a:pt x="505383" y="295897"/>
                </a:lnTo>
                <a:lnTo>
                  <a:pt x="480593" y="230124"/>
                </a:lnTo>
                <a:lnTo>
                  <a:pt x="802195" y="230124"/>
                </a:lnTo>
                <a:lnTo>
                  <a:pt x="802195" y="208902"/>
                </a:lnTo>
                <a:lnTo>
                  <a:pt x="450507" y="208902"/>
                </a:lnTo>
                <a:lnTo>
                  <a:pt x="484797" y="299872"/>
                </a:lnTo>
                <a:lnTo>
                  <a:pt x="484784" y="1150124"/>
                </a:lnTo>
                <a:lnTo>
                  <a:pt x="435660" y="1193888"/>
                </a:lnTo>
                <a:lnTo>
                  <a:pt x="386676" y="1150124"/>
                </a:lnTo>
                <a:lnTo>
                  <a:pt x="386676" y="299872"/>
                </a:lnTo>
                <a:lnTo>
                  <a:pt x="412889" y="230124"/>
                </a:lnTo>
                <a:lnTo>
                  <a:pt x="420878" y="208902"/>
                </a:lnTo>
                <a:lnTo>
                  <a:pt x="35509" y="208902"/>
                </a:lnTo>
                <a:lnTo>
                  <a:pt x="80987" y="300443"/>
                </a:lnTo>
                <a:lnTo>
                  <a:pt x="80987" y="689317"/>
                </a:lnTo>
                <a:lnTo>
                  <a:pt x="0" y="756615"/>
                </a:lnTo>
                <a:lnTo>
                  <a:pt x="67589" y="819797"/>
                </a:lnTo>
                <a:lnTo>
                  <a:pt x="0" y="882954"/>
                </a:lnTo>
                <a:lnTo>
                  <a:pt x="80987" y="950214"/>
                </a:lnTo>
                <a:lnTo>
                  <a:pt x="80987" y="1340637"/>
                </a:lnTo>
                <a:lnTo>
                  <a:pt x="157899" y="1430616"/>
                </a:lnTo>
                <a:lnTo>
                  <a:pt x="713486" y="1430616"/>
                </a:lnTo>
                <a:lnTo>
                  <a:pt x="731634" y="1409395"/>
                </a:lnTo>
                <a:lnTo>
                  <a:pt x="790422" y="1340637"/>
                </a:lnTo>
                <a:lnTo>
                  <a:pt x="790422" y="300443"/>
                </a:lnTo>
                <a:lnTo>
                  <a:pt x="825309" y="230124"/>
                </a:lnTo>
                <a:lnTo>
                  <a:pt x="835837" y="208902"/>
                </a:lnTo>
                <a:close/>
              </a:path>
              <a:path w="2920365" h="1620520">
                <a:moveTo>
                  <a:pt x="2091804" y="0"/>
                </a:moveTo>
                <a:lnTo>
                  <a:pt x="2059419" y="0"/>
                </a:lnTo>
                <a:lnTo>
                  <a:pt x="2059419" y="21221"/>
                </a:lnTo>
                <a:lnTo>
                  <a:pt x="2026450" y="93649"/>
                </a:lnTo>
                <a:lnTo>
                  <a:pt x="2026450" y="1514932"/>
                </a:lnTo>
                <a:lnTo>
                  <a:pt x="1960524" y="1598955"/>
                </a:lnTo>
                <a:lnTo>
                  <a:pt x="1637296" y="1598002"/>
                </a:lnTo>
                <a:lnTo>
                  <a:pt x="1518716" y="1466989"/>
                </a:lnTo>
                <a:lnTo>
                  <a:pt x="1491005" y="1436370"/>
                </a:lnTo>
                <a:lnTo>
                  <a:pt x="1335786" y="1598002"/>
                </a:lnTo>
                <a:lnTo>
                  <a:pt x="1020419" y="1598955"/>
                </a:lnTo>
                <a:lnTo>
                  <a:pt x="954506" y="1514932"/>
                </a:lnTo>
                <a:lnTo>
                  <a:pt x="954506" y="93649"/>
                </a:lnTo>
                <a:lnTo>
                  <a:pt x="921524" y="21221"/>
                </a:lnTo>
                <a:lnTo>
                  <a:pt x="1244231" y="21221"/>
                </a:lnTo>
                <a:lnTo>
                  <a:pt x="1219047" y="94183"/>
                </a:lnTo>
                <a:lnTo>
                  <a:pt x="1219047" y="1325168"/>
                </a:lnTo>
                <a:lnTo>
                  <a:pt x="1288643" y="1392897"/>
                </a:lnTo>
                <a:lnTo>
                  <a:pt x="1318641" y="1363713"/>
                </a:lnTo>
                <a:lnTo>
                  <a:pt x="1358290" y="1325168"/>
                </a:lnTo>
                <a:lnTo>
                  <a:pt x="1358303" y="94183"/>
                </a:lnTo>
                <a:lnTo>
                  <a:pt x="1333080" y="21221"/>
                </a:lnTo>
                <a:lnTo>
                  <a:pt x="1647977" y="21221"/>
                </a:lnTo>
                <a:lnTo>
                  <a:pt x="1622767" y="94183"/>
                </a:lnTo>
                <a:lnTo>
                  <a:pt x="1622704" y="1325168"/>
                </a:lnTo>
                <a:lnTo>
                  <a:pt x="1692300" y="1392897"/>
                </a:lnTo>
                <a:lnTo>
                  <a:pt x="1722297" y="1363713"/>
                </a:lnTo>
                <a:lnTo>
                  <a:pt x="1761947" y="1325168"/>
                </a:lnTo>
                <a:lnTo>
                  <a:pt x="1761947" y="94183"/>
                </a:lnTo>
                <a:lnTo>
                  <a:pt x="1736725" y="21221"/>
                </a:lnTo>
                <a:lnTo>
                  <a:pt x="2059419" y="21221"/>
                </a:lnTo>
                <a:lnTo>
                  <a:pt x="2059419" y="0"/>
                </a:lnTo>
                <a:lnTo>
                  <a:pt x="1707540" y="0"/>
                </a:lnTo>
                <a:lnTo>
                  <a:pt x="1741360" y="97853"/>
                </a:lnTo>
                <a:lnTo>
                  <a:pt x="1741360" y="1316012"/>
                </a:lnTo>
                <a:lnTo>
                  <a:pt x="1692313" y="1363713"/>
                </a:lnTo>
                <a:lnTo>
                  <a:pt x="1643278" y="1316012"/>
                </a:lnTo>
                <a:lnTo>
                  <a:pt x="1643354" y="97853"/>
                </a:lnTo>
                <a:lnTo>
                  <a:pt x="1669821" y="21221"/>
                </a:lnTo>
                <a:lnTo>
                  <a:pt x="1677149" y="0"/>
                </a:lnTo>
                <a:lnTo>
                  <a:pt x="1303909" y="0"/>
                </a:lnTo>
                <a:lnTo>
                  <a:pt x="1337716" y="97853"/>
                </a:lnTo>
                <a:lnTo>
                  <a:pt x="1337703" y="1316012"/>
                </a:lnTo>
                <a:lnTo>
                  <a:pt x="1288643" y="1363713"/>
                </a:lnTo>
                <a:lnTo>
                  <a:pt x="1239634" y="1316012"/>
                </a:lnTo>
                <a:lnTo>
                  <a:pt x="1239634" y="97853"/>
                </a:lnTo>
                <a:lnTo>
                  <a:pt x="1266088" y="21221"/>
                </a:lnTo>
                <a:lnTo>
                  <a:pt x="1273403" y="0"/>
                </a:lnTo>
                <a:lnTo>
                  <a:pt x="889139" y="0"/>
                </a:lnTo>
                <a:lnTo>
                  <a:pt x="933919" y="98386"/>
                </a:lnTo>
                <a:lnTo>
                  <a:pt x="933919" y="1522437"/>
                </a:lnTo>
                <a:lnTo>
                  <a:pt x="1010615" y="1620215"/>
                </a:lnTo>
                <a:lnTo>
                  <a:pt x="1344396" y="1619211"/>
                </a:lnTo>
                <a:lnTo>
                  <a:pt x="1363840" y="1598955"/>
                </a:lnTo>
                <a:lnTo>
                  <a:pt x="1490560" y="1466989"/>
                </a:lnTo>
                <a:lnTo>
                  <a:pt x="1628317" y="1619211"/>
                </a:lnTo>
                <a:lnTo>
                  <a:pt x="1970328" y="1620215"/>
                </a:lnTo>
                <a:lnTo>
                  <a:pt x="1987003" y="1598955"/>
                </a:lnTo>
                <a:lnTo>
                  <a:pt x="2047036" y="1522437"/>
                </a:lnTo>
                <a:lnTo>
                  <a:pt x="2047036" y="98386"/>
                </a:lnTo>
                <a:lnTo>
                  <a:pt x="2082152" y="21221"/>
                </a:lnTo>
                <a:lnTo>
                  <a:pt x="2091804" y="0"/>
                </a:lnTo>
                <a:close/>
              </a:path>
              <a:path w="2920365" h="1620520">
                <a:moveTo>
                  <a:pt x="2920047" y="208889"/>
                </a:moveTo>
                <a:lnTo>
                  <a:pt x="2899460" y="208889"/>
                </a:lnTo>
                <a:lnTo>
                  <a:pt x="2899460" y="230124"/>
                </a:lnTo>
                <a:lnTo>
                  <a:pt x="2899435" y="526516"/>
                </a:lnTo>
                <a:lnTo>
                  <a:pt x="2857627" y="495236"/>
                </a:lnTo>
                <a:lnTo>
                  <a:pt x="2829268" y="474027"/>
                </a:lnTo>
                <a:lnTo>
                  <a:pt x="2481580" y="474027"/>
                </a:lnTo>
                <a:lnTo>
                  <a:pt x="2481580" y="697839"/>
                </a:lnTo>
                <a:lnTo>
                  <a:pt x="2745536" y="697839"/>
                </a:lnTo>
                <a:lnTo>
                  <a:pt x="2773883" y="676617"/>
                </a:lnTo>
                <a:lnTo>
                  <a:pt x="2815628" y="645363"/>
                </a:lnTo>
                <a:lnTo>
                  <a:pt x="2815628" y="994219"/>
                </a:lnTo>
                <a:lnTo>
                  <a:pt x="2773870" y="962926"/>
                </a:lnTo>
                <a:lnTo>
                  <a:pt x="2745536" y="941705"/>
                </a:lnTo>
                <a:lnTo>
                  <a:pt x="2481580" y="941705"/>
                </a:lnTo>
                <a:lnTo>
                  <a:pt x="2481580" y="1345641"/>
                </a:lnTo>
                <a:lnTo>
                  <a:pt x="2536050" y="1409395"/>
                </a:lnTo>
                <a:lnTo>
                  <a:pt x="2158123" y="1409395"/>
                </a:lnTo>
                <a:lnTo>
                  <a:pt x="2212568" y="1345641"/>
                </a:lnTo>
                <a:lnTo>
                  <a:pt x="2212568" y="295325"/>
                </a:lnTo>
                <a:lnTo>
                  <a:pt x="2180247" y="230124"/>
                </a:lnTo>
                <a:lnTo>
                  <a:pt x="2899460" y="230124"/>
                </a:lnTo>
                <a:lnTo>
                  <a:pt x="2899460" y="208889"/>
                </a:lnTo>
                <a:lnTo>
                  <a:pt x="2146604" y="208889"/>
                </a:lnTo>
                <a:lnTo>
                  <a:pt x="2191994" y="300443"/>
                </a:lnTo>
                <a:lnTo>
                  <a:pt x="2191994" y="1337627"/>
                </a:lnTo>
                <a:lnTo>
                  <a:pt x="2112568" y="1430616"/>
                </a:lnTo>
                <a:lnTo>
                  <a:pt x="2581618" y="1430616"/>
                </a:lnTo>
                <a:lnTo>
                  <a:pt x="2563482" y="1409395"/>
                </a:lnTo>
                <a:lnTo>
                  <a:pt x="2502166" y="1337627"/>
                </a:lnTo>
                <a:lnTo>
                  <a:pt x="2502166" y="962926"/>
                </a:lnTo>
                <a:lnTo>
                  <a:pt x="2738856" y="962926"/>
                </a:lnTo>
                <a:lnTo>
                  <a:pt x="2836214" y="1035888"/>
                </a:lnTo>
                <a:lnTo>
                  <a:pt x="2836214" y="994219"/>
                </a:lnTo>
                <a:lnTo>
                  <a:pt x="2836214" y="645363"/>
                </a:lnTo>
                <a:lnTo>
                  <a:pt x="2836214" y="603719"/>
                </a:lnTo>
                <a:lnTo>
                  <a:pt x="2738856" y="676617"/>
                </a:lnTo>
                <a:lnTo>
                  <a:pt x="2502166" y="676617"/>
                </a:lnTo>
                <a:lnTo>
                  <a:pt x="2502166" y="495236"/>
                </a:lnTo>
                <a:lnTo>
                  <a:pt x="2822575" y="495236"/>
                </a:lnTo>
                <a:lnTo>
                  <a:pt x="2920009" y="568134"/>
                </a:lnTo>
                <a:lnTo>
                  <a:pt x="2920022" y="526516"/>
                </a:lnTo>
                <a:lnTo>
                  <a:pt x="2920047" y="230124"/>
                </a:lnTo>
                <a:lnTo>
                  <a:pt x="2920047" y="208889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0" y="3356470"/>
            <a:ext cx="20104100" cy="85725"/>
          </a:xfrm>
          <a:custGeom>
            <a:avLst/>
            <a:gdLst/>
            <a:ahLst/>
            <a:cxnLst/>
            <a:rect l="l" t="t" r="r" b="b"/>
            <a:pathLst>
              <a:path w="20104100" h="85725">
                <a:moveTo>
                  <a:pt x="20104099" y="0"/>
                </a:moveTo>
                <a:lnTo>
                  <a:pt x="0" y="0"/>
                </a:lnTo>
                <a:lnTo>
                  <a:pt x="0" y="85358"/>
                </a:lnTo>
                <a:lnTo>
                  <a:pt x="20104099" y="8535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AB4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0" y="13991561"/>
            <a:ext cx="20104100" cy="1113155"/>
          </a:xfrm>
          <a:custGeom>
            <a:avLst/>
            <a:gdLst/>
            <a:ahLst/>
            <a:cxnLst/>
            <a:rect l="l" t="t" r="r" b="b"/>
            <a:pathLst>
              <a:path w="20104100" h="1113155">
                <a:moveTo>
                  <a:pt x="0" y="1112554"/>
                </a:moveTo>
                <a:lnTo>
                  <a:pt x="20104099" y="1112554"/>
                </a:lnTo>
                <a:lnTo>
                  <a:pt x="20104099" y="0"/>
                </a:lnTo>
                <a:lnTo>
                  <a:pt x="0" y="0"/>
                </a:lnTo>
                <a:lnTo>
                  <a:pt x="0" y="1112554"/>
                </a:lnTo>
                <a:close/>
              </a:path>
            </a:pathLst>
          </a:custGeom>
          <a:solidFill>
            <a:srgbClr val="0085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13906204"/>
            <a:ext cx="20104100" cy="85725"/>
          </a:xfrm>
          <a:custGeom>
            <a:avLst/>
            <a:gdLst/>
            <a:ahLst/>
            <a:cxnLst/>
            <a:rect l="l" t="t" r="r" b="b"/>
            <a:pathLst>
              <a:path w="20104100" h="85725">
                <a:moveTo>
                  <a:pt x="20104099" y="0"/>
                </a:moveTo>
                <a:lnTo>
                  <a:pt x="0" y="0"/>
                </a:lnTo>
                <a:lnTo>
                  <a:pt x="0" y="85358"/>
                </a:lnTo>
                <a:lnTo>
                  <a:pt x="20104099" y="85358"/>
                </a:lnTo>
                <a:lnTo>
                  <a:pt x="20104099" y="0"/>
                </a:lnTo>
                <a:close/>
              </a:path>
            </a:pathLst>
          </a:custGeom>
          <a:solidFill>
            <a:srgbClr val="006FB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g object 26"/>
          <p:cNvSpPr/>
          <p:nvPr/>
        </p:nvSpPr>
        <p:spPr>
          <a:xfrm>
            <a:off x="14260360" y="14204601"/>
            <a:ext cx="5417185" cy="624840"/>
          </a:xfrm>
          <a:custGeom>
            <a:avLst/>
            <a:gdLst/>
            <a:ahLst/>
            <a:cxnLst/>
            <a:rect l="l" t="t" r="r" b="b"/>
            <a:pathLst>
              <a:path w="5417184" h="624840">
                <a:moveTo>
                  <a:pt x="359206" y="134289"/>
                </a:moveTo>
                <a:lnTo>
                  <a:pt x="249478" y="134289"/>
                </a:lnTo>
                <a:lnTo>
                  <a:pt x="258648" y="157886"/>
                </a:lnTo>
                <a:lnTo>
                  <a:pt x="258648" y="415925"/>
                </a:lnTo>
                <a:lnTo>
                  <a:pt x="240195" y="431863"/>
                </a:lnTo>
                <a:lnTo>
                  <a:pt x="221792" y="415925"/>
                </a:lnTo>
                <a:lnTo>
                  <a:pt x="221792" y="157886"/>
                </a:lnTo>
                <a:lnTo>
                  <a:pt x="230936" y="134289"/>
                </a:lnTo>
                <a:lnTo>
                  <a:pt x="121196" y="134289"/>
                </a:lnTo>
                <a:lnTo>
                  <a:pt x="133286" y="157886"/>
                </a:lnTo>
                <a:lnTo>
                  <a:pt x="133286" y="277266"/>
                </a:lnTo>
                <a:lnTo>
                  <a:pt x="109867" y="296138"/>
                </a:lnTo>
                <a:lnTo>
                  <a:pt x="130695" y="315010"/>
                </a:lnTo>
                <a:lnTo>
                  <a:pt x="109867" y="333883"/>
                </a:lnTo>
                <a:lnTo>
                  <a:pt x="133286" y="352742"/>
                </a:lnTo>
                <a:lnTo>
                  <a:pt x="133286" y="470611"/>
                </a:lnTo>
                <a:lnTo>
                  <a:pt x="155409" y="495706"/>
                </a:lnTo>
                <a:lnTo>
                  <a:pt x="325005" y="495706"/>
                </a:lnTo>
                <a:lnTo>
                  <a:pt x="347141" y="470611"/>
                </a:lnTo>
                <a:lnTo>
                  <a:pt x="347141" y="157886"/>
                </a:lnTo>
                <a:lnTo>
                  <a:pt x="359206" y="134289"/>
                </a:lnTo>
                <a:close/>
              </a:path>
              <a:path w="5417184" h="624840">
                <a:moveTo>
                  <a:pt x="749312" y="71399"/>
                </a:moveTo>
                <a:lnTo>
                  <a:pt x="639572" y="71399"/>
                </a:lnTo>
                <a:lnTo>
                  <a:pt x="648741" y="97116"/>
                </a:lnTo>
                <a:lnTo>
                  <a:pt x="648741" y="465785"/>
                </a:lnTo>
                <a:lnTo>
                  <a:pt x="630313" y="483158"/>
                </a:lnTo>
                <a:lnTo>
                  <a:pt x="611898" y="465785"/>
                </a:lnTo>
                <a:lnTo>
                  <a:pt x="611924" y="97116"/>
                </a:lnTo>
                <a:lnTo>
                  <a:pt x="621093" y="71399"/>
                </a:lnTo>
                <a:lnTo>
                  <a:pt x="514273" y="71399"/>
                </a:lnTo>
                <a:lnTo>
                  <a:pt x="523430" y="97116"/>
                </a:lnTo>
                <a:lnTo>
                  <a:pt x="523430" y="465785"/>
                </a:lnTo>
                <a:lnTo>
                  <a:pt x="505002" y="483158"/>
                </a:lnTo>
                <a:lnTo>
                  <a:pt x="486587" y="465785"/>
                </a:lnTo>
                <a:lnTo>
                  <a:pt x="486587" y="97116"/>
                </a:lnTo>
                <a:lnTo>
                  <a:pt x="495744" y="71399"/>
                </a:lnTo>
                <a:lnTo>
                  <a:pt x="386003" y="71399"/>
                </a:lnTo>
                <a:lnTo>
                  <a:pt x="398081" y="97116"/>
                </a:lnTo>
                <a:lnTo>
                  <a:pt x="398081" y="525411"/>
                </a:lnTo>
                <a:lnTo>
                  <a:pt x="420217" y="552780"/>
                </a:lnTo>
                <a:lnTo>
                  <a:pt x="520979" y="552488"/>
                </a:lnTo>
                <a:lnTo>
                  <a:pt x="567766" y="505244"/>
                </a:lnTo>
                <a:lnTo>
                  <a:pt x="611847" y="552488"/>
                </a:lnTo>
                <a:lnTo>
                  <a:pt x="715111" y="552780"/>
                </a:lnTo>
                <a:lnTo>
                  <a:pt x="737247" y="525411"/>
                </a:lnTo>
                <a:lnTo>
                  <a:pt x="737247" y="97116"/>
                </a:lnTo>
                <a:lnTo>
                  <a:pt x="749312" y="71399"/>
                </a:lnTo>
                <a:close/>
              </a:path>
              <a:path w="5417184" h="624840">
                <a:moveTo>
                  <a:pt x="1008278" y="134289"/>
                </a:moveTo>
                <a:lnTo>
                  <a:pt x="776566" y="134289"/>
                </a:lnTo>
                <a:lnTo>
                  <a:pt x="788631" y="157886"/>
                </a:lnTo>
                <a:lnTo>
                  <a:pt x="788631" y="472122"/>
                </a:lnTo>
                <a:lnTo>
                  <a:pt x="767854" y="495706"/>
                </a:lnTo>
                <a:lnTo>
                  <a:pt x="899337" y="495706"/>
                </a:lnTo>
                <a:lnTo>
                  <a:pt x="878535" y="472122"/>
                </a:lnTo>
                <a:lnTo>
                  <a:pt x="878535" y="354914"/>
                </a:lnTo>
                <a:lnTo>
                  <a:pt x="956259" y="354914"/>
                </a:lnTo>
                <a:lnTo>
                  <a:pt x="982243" y="373799"/>
                </a:lnTo>
                <a:lnTo>
                  <a:pt x="982243" y="256222"/>
                </a:lnTo>
                <a:lnTo>
                  <a:pt x="956259" y="275094"/>
                </a:lnTo>
                <a:lnTo>
                  <a:pt x="878535" y="275094"/>
                </a:lnTo>
                <a:lnTo>
                  <a:pt x="878535" y="214109"/>
                </a:lnTo>
                <a:lnTo>
                  <a:pt x="982243" y="214109"/>
                </a:lnTo>
                <a:lnTo>
                  <a:pt x="1008265" y="232981"/>
                </a:lnTo>
                <a:lnTo>
                  <a:pt x="1008278" y="134289"/>
                </a:lnTo>
                <a:close/>
              </a:path>
              <a:path w="5417184" h="624840">
                <a:moveTo>
                  <a:pt x="1079677" y="62890"/>
                </a:moveTo>
                <a:lnTo>
                  <a:pt x="1054849" y="62890"/>
                </a:lnTo>
                <a:lnTo>
                  <a:pt x="1054849" y="87718"/>
                </a:lnTo>
                <a:lnTo>
                  <a:pt x="1054823" y="324294"/>
                </a:lnTo>
                <a:lnTo>
                  <a:pt x="1028814" y="305422"/>
                </a:lnTo>
                <a:lnTo>
                  <a:pt x="1028814" y="465213"/>
                </a:lnTo>
                <a:lnTo>
                  <a:pt x="941120" y="401485"/>
                </a:lnTo>
                <a:lnTo>
                  <a:pt x="925118" y="401485"/>
                </a:lnTo>
                <a:lnTo>
                  <a:pt x="925118" y="454533"/>
                </a:lnTo>
                <a:lnTo>
                  <a:pt x="1002423" y="542277"/>
                </a:lnTo>
                <a:lnTo>
                  <a:pt x="784390" y="542277"/>
                </a:lnTo>
                <a:lnTo>
                  <a:pt x="737260" y="599427"/>
                </a:lnTo>
                <a:lnTo>
                  <a:pt x="591553" y="599008"/>
                </a:lnTo>
                <a:lnTo>
                  <a:pt x="566762" y="572439"/>
                </a:lnTo>
                <a:lnTo>
                  <a:pt x="540461" y="599008"/>
                </a:lnTo>
                <a:lnTo>
                  <a:pt x="398068" y="599427"/>
                </a:lnTo>
                <a:lnTo>
                  <a:pt x="350901" y="542277"/>
                </a:lnTo>
                <a:lnTo>
                  <a:pt x="134391" y="542277"/>
                </a:lnTo>
                <a:lnTo>
                  <a:pt x="86715" y="488213"/>
                </a:lnTo>
                <a:lnTo>
                  <a:pt x="86715" y="375031"/>
                </a:lnTo>
                <a:lnTo>
                  <a:pt x="38201" y="335965"/>
                </a:lnTo>
                <a:lnTo>
                  <a:pt x="61341" y="315010"/>
                </a:lnTo>
                <a:lnTo>
                  <a:pt x="38227" y="294055"/>
                </a:lnTo>
                <a:lnTo>
                  <a:pt x="86715" y="254977"/>
                </a:lnTo>
                <a:lnTo>
                  <a:pt x="86715" y="169113"/>
                </a:lnTo>
                <a:lnTo>
                  <a:pt x="45021" y="87718"/>
                </a:lnTo>
                <a:lnTo>
                  <a:pt x="342226" y="87718"/>
                </a:lnTo>
                <a:lnTo>
                  <a:pt x="312699" y="24828"/>
                </a:lnTo>
                <a:lnTo>
                  <a:pt x="822604" y="24828"/>
                </a:lnTo>
                <a:lnTo>
                  <a:pt x="793102" y="87718"/>
                </a:lnTo>
                <a:lnTo>
                  <a:pt x="1054849" y="87718"/>
                </a:lnTo>
                <a:lnTo>
                  <a:pt x="1054849" y="62890"/>
                </a:lnTo>
                <a:lnTo>
                  <a:pt x="832167" y="62890"/>
                </a:lnTo>
                <a:lnTo>
                  <a:pt x="850023" y="24828"/>
                </a:lnTo>
                <a:lnTo>
                  <a:pt x="861669" y="0"/>
                </a:lnTo>
                <a:lnTo>
                  <a:pt x="273621" y="0"/>
                </a:lnTo>
                <a:lnTo>
                  <a:pt x="303149" y="62890"/>
                </a:lnTo>
                <a:lnTo>
                  <a:pt x="4419" y="62890"/>
                </a:lnTo>
                <a:lnTo>
                  <a:pt x="61887" y="175107"/>
                </a:lnTo>
                <a:lnTo>
                  <a:pt x="61887" y="243103"/>
                </a:lnTo>
                <a:lnTo>
                  <a:pt x="38" y="292950"/>
                </a:lnTo>
                <a:lnTo>
                  <a:pt x="24358" y="315010"/>
                </a:lnTo>
                <a:lnTo>
                  <a:pt x="0" y="337083"/>
                </a:lnTo>
                <a:lnTo>
                  <a:pt x="61887" y="386918"/>
                </a:lnTo>
                <a:lnTo>
                  <a:pt x="61887" y="497586"/>
                </a:lnTo>
                <a:lnTo>
                  <a:pt x="123177" y="567105"/>
                </a:lnTo>
                <a:lnTo>
                  <a:pt x="339191" y="567105"/>
                </a:lnTo>
                <a:lnTo>
                  <a:pt x="386397" y="624281"/>
                </a:lnTo>
                <a:lnTo>
                  <a:pt x="550849" y="623798"/>
                </a:lnTo>
                <a:lnTo>
                  <a:pt x="566242" y="608253"/>
                </a:lnTo>
                <a:lnTo>
                  <a:pt x="580732" y="623798"/>
                </a:lnTo>
                <a:lnTo>
                  <a:pt x="748931" y="624281"/>
                </a:lnTo>
                <a:lnTo>
                  <a:pt x="762152" y="608253"/>
                </a:lnTo>
                <a:lnTo>
                  <a:pt x="769442" y="599427"/>
                </a:lnTo>
                <a:lnTo>
                  <a:pt x="796099" y="567105"/>
                </a:lnTo>
                <a:lnTo>
                  <a:pt x="1053642" y="567105"/>
                </a:lnTo>
                <a:lnTo>
                  <a:pt x="1053642" y="465213"/>
                </a:lnTo>
                <a:lnTo>
                  <a:pt x="1053642" y="354101"/>
                </a:lnTo>
                <a:lnTo>
                  <a:pt x="1079652" y="372960"/>
                </a:lnTo>
                <a:lnTo>
                  <a:pt x="1079652" y="354101"/>
                </a:lnTo>
                <a:lnTo>
                  <a:pt x="1079652" y="324294"/>
                </a:lnTo>
                <a:lnTo>
                  <a:pt x="1079677" y="62890"/>
                </a:lnTo>
                <a:close/>
              </a:path>
              <a:path w="5417184" h="624840">
                <a:moveTo>
                  <a:pt x="1382801" y="162013"/>
                </a:moveTo>
                <a:lnTo>
                  <a:pt x="1330477" y="162013"/>
                </a:lnTo>
                <a:lnTo>
                  <a:pt x="1330477" y="379907"/>
                </a:lnTo>
                <a:lnTo>
                  <a:pt x="1328801" y="397141"/>
                </a:lnTo>
                <a:lnTo>
                  <a:pt x="1324152" y="408698"/>
                </a:lnTo>
                <a:lnTo>
                  <a:pt x="1317091" y="415188"/>
                </a:lnTo>
                <a:lnTo>
                  <a:pt x="1308176" y="417220"/>
                </a:lnTo>
                <a:lnTo>
                  <a:pt x="1299260" y="415188"/>
                </a:lnTo>
                <a:lnTo>
                  <a:pt x="1292199" y="408698"/>
                </a:lnTo>
                <a:lnTo>
                  <a:pt x="1287538" y="397141"/>
                </a:lnTo>
                <a:lnTo>
                  <a:pt x="1285862" y="379907"/>
                </a:lnTo>
                <a:lnTo>
                  <a:pt x="1285862" y="162013"/>
                </a:lnTo>
                <a:lnTo>
                  <a:pt x="1233538" y="162013"/>
                </a:lnTo>
                <a:lnTo>
                  <a:pt x="1233538" y="374764"/>
                </a:lnTo>
                <a:lnTo>
                  <a:pt x="1239164" y="415632"/>
                </a:lnTo>
                <a:lnTo>
                  <a:pt x="1254772" y="444080"/>
                </a:lnTo>
                <a:lnTo>
                  <a:pt x="1278420" y="460705"/>
                </a:lnTo>
                <a:lnTo>
                  <a:pt x="1308176" y="466115"/>
                </a:lnTo>
                <a:lnTo>
                  <a:pt x="1337932" y="460705"/>
                </a:lnTo>
                <a:lnTo>
                  <a:pt x="1361579" y="444080"/>
                </a:lnTo>
                <a:lnTo>
                  <a:pt x="1377175" y="415632"/>
                </a:lnTo>
                <a:lnTo>
                  <a:pt x="1382801" y="374764"/>
                </a:lnTo>
                <a:lnTo>
                  <a:pt x="1382801" y="162013"/>
                </a:lnTo>
                <a:close/>
              </a:path>
              <a:path w="5417184" h="624840">
                <a:moveTo>
                  <a:pt x="1586953" y="162013"/>
                </a:moveTo>
                <a:lnTo>
                  <a:pt x="1536776" y="162013"/>
                </a:lnTo>
                <a:lnTo>
                  <a:pt x="1536776" y="317284"/>
                </a:lnTo>
                <a:lnTo>
                  <a:pt x="1482737" y="162013"/>
                </a:lnTo>
                <a:lnTo>
                  <a:pt x="1434261" y="162013"/>
                </a:lnTo>
                <a:lnTo>
                  <a:pt x="1434261" y="462267"/>
                </a:lnTo>
                <a:lnTo>
                  <a:pt x="1484452" y="462267"/>
                </a:lnTo>
                <a:lnTo>
                  <a:pt x="1484452" y="299694"/>
                </a:lnTo>
                <a:lnTo>
                  <a:pt x="1541068" y="462267"/>
                </a:lnTo>
                <a:lnTo>
                  <a:pt x="1586953" y="462267"/>
                </a:lnTo>
                <a:lnTo>
                  <a:pt x="1586953" y="162013"/>
                </a:lnTo>
                <a:close/>
              </a:path>
              <a:path w="5417184" h="624840">
                <a:moveTo>
                  <a:pt x="1692465" y="162013"/>
                </a:moveTo>
                <a:lnTo>
                  <a:pt x="1640141" y="162013"/>
                </a:lnTo>
                <a:lnTo>
                  <a:pt x="1640141" y="462254"/>
                </a:lnTo>
                <a:lnTo>
                  <a:pt x="1692465" y="462254"/>
                </a:lnTo>
                <a:lnTo>
                  <a:pt x="1692465" y="162013"/>
                </a:lnTo>
                <a:close/>
              </a:path>
              <a:path w="5417184" h="624840">
                <a:moveTo>
                  <a:pt x="1891919" y="162013"/>
                </a:moveTo>
                <a:lnTo>
                  <a:pt x="1840445" y="162013"/>
                </a:lnTo>
                <a:lnTo>
                  <a:pt x="1812137" y="357606"/>
                </a:lnTo>
                <a:lnTo>
                  <a:pt x="1783829" y="162013"/>
                </a:lnTo>
                <a:lnTo>
                  <a:pt x="1730641" y="162013"/>
                </a:lnTo>
                <a:lnTo>
                  <a:pt x="1784261" y="463130"/>
                </a:lnTo>
                <a:lnTo>
                  <a:pt x="1838299" y="463130"/>
                </a:lnTo>
                <a:lnTo>
                  <a:pt x="1891919" y="162013"/>
                </a:lnTo>
                <a:close/>
              </a:path>
              <a:path w="5417184" h="624840">
                <a:moveTo>
                  <a:pt x="2045462" y="412203"/>
                </a:moveTo>
                <a:lnTo>
                  <a:pt x="1981555" y="412203"/>
                </a:lnTo>
                <a:lnTo>
                  <a:pt x="1981555" y="336003"/>
                </a:lnTo>
                <a:lnTo>
                  <a:pt x="2036876" y="336003"/>
                </a:lnTo>
                <a:lnTo>
                  <a:pt x="2036876" y="286473"/>
                </a:lnTo>
                <a:lnTo>
                  <a:pt x="1981555" y="286473"/>
                </a:lnTo>
                <a:lnTo>
                  <a:pt x="1981555" y="211543"/>
                </a:lnTo>
                <a:lnTo>
                  <a:pt x="2044179" y="211543"/>
                </a:lnTo>
                <a:lnTo>
                  <a:pt x="2044179" y="162013"/>
                </a:lnTo>
                <a:lnTo>
                  <a:pt x="1929218" y="162013"/>
                </a:lnTo>
                <a:lnTo>
                  <a:pt x="1929218" y="211543"/>
                </a:lnTo>
                <a:lnTo>
                  <a:pt x="1929218" y="286473"/>
                </a:lnTo>
                <a:lnTo>
                  <a:pt x="1929218" y="336003"/>
                </a:lnTo>
                <a:lnTo>
                  <a:pt x="1929218" y="412203"/>
                </a:lnTo>
                <a:lnTo>
                  <a:pt x="1929218" y="461733"/>
                </a:lnTo>
                <a:lnTo>
                  <a:pt x="2045462" y="461733"/>
                </a:lnTo>
                <a:lnTo>
                  <a:pt x="2045462" y="412203"/>
                </a:lnTo>
                <a:close/>
              </a:path>
              <a:path w="5417184" h="624840">
                <a:moveTo>
                  <a:pt x="2244039" y="462267"/>
                </a:moveTo>
                <a:lnTo>
                  <a:pt x="2209393" y="357606"/>
                </a:lnTo>
                <a:lnTo>
                  <a:pt x="2203716" y="340448"/>
                </a:lnTo>
                <a:lnTo>
                  <a:pt x="2217547" y="327279"/>
                </a:lnTo>
                <a:lnTo>
                  <a:pt x="2228431" y="310426"/>
                </a:lnTo>
                <a:lnTo>
                  <a:pt x="2228710" y="309994"/>
                </a:lnTo>
                <a:lnTo>
                  <a:pt x="2236178" y="288213"/>
                </a:lnTo>
                <a:lnTo>
                  <a:pt x="2238857" y="261950"/>
                </a:lnTo>
                <a:lnTo>
                  <a:pt x="2238895" y="257657"/>
                </a:lnTo>
                <a:lnTo>
                  <a:pt x="2237257" y="235153"/>
                </a:lnTo>
                <a:lnTo>
                  <a:pt x="2237244" y="234950"/>
                </a:lnTo>
                <a:lnTo>
                  <a:pt x="2214016" y="186042"/>
                </a:lnTo>
                <a:lnTo>
                  <a:pt x="2186571" y="168897"/>
                </a:lnTo>
                <a:lnTo>
                  <a:pt x="2186571" y="261950"/>
                </a:lnTo>
                <a:lnTo>
                  <a:pt x="2183600" y="284365"/>
                </a:lnTo>
                <a:lnTo>
                  <a:pt x="2175357" y="299377"/>
                </a:lnTo>
                <a:lnTo>
                  <a:pt x="2162860" y="307797"/>
                </a:lnTo>
                <a:lnTo>
                  <a:pt x="2147100" y="310426"/>
                </a:lnTo>
                <a:lnTo>
                  <a:pt x="2144534" y="310426"/>
                </a:lnTo>
                <a:lnTo>
                  <a:pt x="2144534" y="210908"/>
                </a:lnTo>
                <a:lnTo>
                  <a:pt x="2145817" y="210908"/>
                </a:lnTo>
                <a:lnTo>
                  <a:pt x="2161781" y="213042"/>
                </a:lnTo>
                <a:lnTo>
                  <a:pt x="2174722" y="220560"/>
                </a:lnTo>
                <a:lnTo>
                  <a:pt x="2183269" y="234950"/>
                </a:lnTo>
                <a:lnTo>
                  <a:pt x="2183396" y="235153"/>
                </a:lnTo>
                <a:lnTo>
                  <a:pt x="2186457" y="257657"/>
                </a:lnTo>
                <a:lnTo>
                  <a:pt x="2186571" y="261950"/>
                </a:lnTo>
                <a:lnTo>
                  <a:pt x="2186571" y="168897"/>
                </a:lnTo>
                <a:lnTo>
                  <a:pt x="2184476" y="167906"/>
                </a:lnTo>
                <a:lnTo>
                  <a:pt x="2166302" y="163474"/>
                </a:lnTo>
                <a:lnTo>
                  <a:pt x="2146249" y="162013"/>
                </a:lnTo>
                <a:lnTo>
                  <a:pt x="2092198" y="162013"/>
                </a:lnTo>
                <a:lnTo>
                  <a:pt x="2092198" y="462267"/>
                </a:lnTo>
                <a:lnTo>
                  <a:pt x="2144534" y="462267"/>
                </a:lnTo>
                <a:lnTo>
                  <a:pt x="2144534" y="357606"/>
                </a:lnTo>
                <a:lnTo>
                  <a:pt x="2154402" y="357606"/>
                </a:lnTo>
                <a:lnTo>
                  <a:pt x="2188286" y="462267"/>
                </a:lnTo>
                <a:lnTo>
                  <a:pt x="2244039" y="462267"/>
                </a:lnTo>
                <a:close/>
              </a:path>
              <a:path w="5417184" h="624840">
                <a:moveTo>
                  <a:pt x="2405303" y="385914"/>
                </a:moveTo>
                <a:lnTo>
                  <a:pt x="2395651" y="341731"/>
                </a:lnTo>
                <a:lnTo>
                  <a:pt x="2355126" y="285978"/>
                </a:lnTo>
                <a:lnTo>
                  <a:pt x="2340076" y="267830"/>
                </a:lnTo>
                <a:lnTo>
                  <a:pt x="2331212" y="254990"/>
                </a:lnTo>
                <a:lnTo>
                  <a:pt x="2327021" y="245198"/>
                </a:lnTo>
                <a:lnTo>
                  <a:pt x="2325967" y="236220"/>
                </a:lnTo>
                <a:lnTo>
                  <a:pt x="2328138" y="224574"/>
                </a:lnTo>
                <a:lnTo>
                  <a:pt x="2334006" y="216115"/>
                </a:lnTo>
                <a:lnTo>
                  <a:pt x="2342604" y="210947"/>
                </a:lnTo>
                <a:lnTo>
                  <a:pt x="2352979" y="209194"/>
                </a:lnTo>
                <a:lnTo>
                  <a:pt x="2362708" y="210007"/>
                </a:lnTo>
                <a:lnTo>
                  <a:pt x="2371966" y="212521"/>
                </a:lnTo>
                <a:lnTo>
                  <a:pt x="2381694" y="216801"/>
                </a:lnTo>
                <a:lnTo>
                  <a:pt x="2392870" y="222923"/>
                </a:lnTo>
                <a:lnTo>
                  <a:pt x="2392870" y="169303"/>
                </a:lnTo>
                <a:lnTo>
                  <a:pt x="2383726" y="165658"/>
                </a:lnTo>
                <a:lnTo>
                  <a:pt x="2373401" y="162661"/>
                </a:lnTo>
                <a:lnTo>
                  <a:pt x="2361565" y="160629"/>
                </a:lnTo>
                <a:lnTo>
                  <a:pt x="2347836" y="159880"/>
                </a:lnTo>
                <a:lnTo>
                  <a:pt x="2318143" y="165379"/>
                </a:lnTo>
                <a:lnTo>
                  <a:pt x="2294648" y="181051"/>
                </a:lnTo>
                <a:lnTo>
                  <a:pt x="2279192" y="205651"/>
                </a:lnTo>
                <a:lnTo>
                  <a:pt x="2273630" y="237934"/>
                </a:lnTo>
                <a:lnTo>
                  <a:pt x="2276348" y="261937"/>
                </a:lnTo>
                <a:lnTo>
                  <a:pt x="2285111" y="283883"/>
                </a:lnTo>
                <a:lnTo>
                  <a:pt x="2300770" y="306882"/>
                </a:lnTo>
                <a:lnTo>
                  <a:pt x="2324239" y="334022"/>
                </a:lnTo>
                <a:lnTo>
                  <a:pt x="2339594" y="352437"/>
                </a:lnTo>
                <a:lnTo>
                  <a:pt x="2348255" y="366509"/>
                </a:lnTo>
                <a:lnTo>
                  <a:pt x="2352103" y="377202"/>
                </a:lnTo>
                <a:lnTo>
                  <a:pt x="2352979" y="385483"/>
                </a:lnTo>
                <a:lnTo>
                  <a:pt x="2350833" y="398437"/>
                </a:lnTo>
                <a:lnTo>
                  <a:pt x="2344890" y="407682"/>
                </a:lnTo>
                <a:lnTo>
                  <a:pt x="2335796" y="413232"/>
                </a:lnTo>
                <a:lnTo>
                  <a:pt x="2324239" y="415086"/>
                </a:lnTo>
                <a:lnTo>
                  <a:pt x="2312911" y="413981"/>
                </a:lnTo>
                <a:lnTo>
                  <a:pt x="2302052" y="410743"/>
                </a:lnTo>
                <a:lnTo>
                  <a:pt x="2290711" y="405485"/>
                </a:lnTo>
                <a:lnTo>
                  <a:pt x="2277922" y="398348"/>
                </a:lnTo>
                <a:lnTo>
                  <a:pt x="2277922" y="451967"/>
                </a:lnTo>
                <a:lnTo>
                  <a:pt x="2289670" y="456984"/>
                </a:lnTo>
                <a:lnTo>
                  <a:pt x="2302421" y="460921"/>
                </a:lnTo>
                <a:lnTo>
                  <a:pt x="2316226" y="463486"/>
                </a:lnTo>
                <a:lnTo>
                  <a:pt x="2331110" y="464400"/>
                </a:lnTo>
                <a:lnTo>
                  <a:pt x="2360066" y="458774"/>
                </a:lnTo>
                <a:lnTo>
                  <a:pt x="2383650" y="442849"/>
                </a:lnTo>
                <a:lnTo>
                  <a:pt x="2399500" y="418084"/>
                </a:lnTo>
                <a:lnTo>
                  <a:pt x="2405303" y="385914"/>
                </a:lnTo>
                <a:close/>
              </a:path>
              <a:path w="5417184" h="624840">
                <a:moveTo>
                  <a:pt x="2498382" y="162013"/>
                </a:moveTo>
                <a:lnTo>
                  <a:pt x="2446045" y="162013"/>
                </a:lnTo>
                <a:lnTo>
                  <a:pt x="2446045" y="462254"/>
                </a:lnTo>
                <a:lnTo>
                  <a:pt x="2498382" y="462254"/>
                </a:lnTo>
                <a:lnTo>
                  <a:pt x="2498382" y="162013"/>
                </a:lnTo>
                <a:close/>
              </a:path>
              <a:path w="5417184" h="624840">
                <a:moveTo>
                  <a:pt x="2668663" y="162242"/>
                </a:moveTo>
                <a:lnTo>
                  <a:pt x="2542552" y="162242"/>
                </a:lnTo>
                <a:lnTo>
                  <a:pt x="2542552" y="211772"/>
                </a:lnTo>
                <a:lnTo>
                  <a:pt x="2579446" y="211772"/>
                </a:lnTo>
                <a:lnTo>
                  <a:pt x="2579446" y="461962"/>
                </a:lnTo>
                <a:lnTo>
                  <a:pt x="2631770" y="461962"/>
                </a:lnTo>
                <a:lnTo>
                  <a:pt x="2631770" y="211772"/>
                </a:lnTo>
                <a:lnTo>
                  <a:pt x="2668663" y="211772"/>
                </a:lnTo>
                <a:lnTo>
                  <a:pt x="2668663" y="162242"/>
                </a:lnTo>
                <a:close/>
              </a:path>
              <a:path w="5417184" h="624840">
                <a:moveTo>
                  <a:pt x="2856090" y="162013"/>
                </a:moveTo>
                <a:lnTo>
                  <a:pt x="2803334" y="162013"/>
                </a:lnTo>
                <a:lnTo>
                  <a:pt x="2774594" y="274396"/>
                </a:lnTo>
                <a:lnTo>
                  <a:pt x="2746286" y="162013"/>
                </a:lnTo>
                <a:lnTo>
                  <a:pt x="2692235" y="162013"/>
                </a:lnTo>
                <a:lnTo>
                  <a:pt x="2748000" y="343877"/>
                </a:lnTo>
                <a:lnTo>
                  <a:pt x="2748000" y="462267"/>
                </a:lnTo>
                <a:lnTo>
                  <a:pt x="2800324" y="462267"/>
                </a:lnTo>
                <a:lnTo>
                  <a:pt x="2800324" y="343877"/>
                </a:lnTo>
                <a:lnTo>
                  <a:pt x="2856090" y="162013"/>
                </a:lnTo>
                <a:close/>
              </a:path>
              <a:path w="5417184" h="624840">
                <a:moveTo>
                  <a:pt x="3137027" y="304419"/>
                </a:moveTo>
                <a:lnTo>
                  <a:pt x="3131248" y="239699"/>
                </a:lnTo>
                <a:lnTo>
                  <a:pt x="3119196" y="205765"/>
                </a:lnTo>
                <a:lnTo>
                  <a:pt x="3114992" y="193916"/>
                </a:lnTo>
                <a:lnTo>
                  <a:pt x="3089795" y="166712"/>
                </a:lnTo>
                <a:lnTo>
                  <a:pt x="3083839" y="165074"/>
                </a:lnTo>
                <a:lnTo>
                  <a:pt x="3083839" y="304419"/>
                </a:lnTo>
                <a:lnTo>
                  <a:pt x="3083839" y="319862"/>
                </a:lnTo>
                <a:lnTo>
                  <a:pt x="3081909" y="367855"/>
                </a:lnTo>
                <a:lnTo>
                  <a:pt x="3076486" y="398145"/>
                </a:lnTo>
                <a:lnTo>
                  <a:pt x="3068091" y="413956"/>
                </a:lnTo>
                <a:lnTo>
                  <a:pt x="3057245" y="418515"/>
                </a:lnTo>
                <a:lnTo>
                  <a:pt x="3046387" y="413956"/>
                </a:lnTo>
                <a:lnTo>
                  <a:pt x="3037992" y="398145"/>
                </a:lnTo>
                <a:lnTo>
                  <a:pt x="3032569" y="367855"/>
                </a:lnTo>
                <a:lnTo>
                  <a:pt x="3030651" y="319862"/>
                </a:lnTo>
                <a:lnTo>
                  <a:pt x="3030651" y="304419"/>
                </a:lnTo>
                <a:lnTo>
                  <a:pt x="3032569" y="256425"/>
                </a:lnTo>
                <a:lnTo>
                  <a:pt x="3037992" y="226136"/>
                </a:lnTo>
                <a:lnTo>
                  <a:pt x="3046387" y="210324"/>
                </a:lnTo>
                <a:lnTo>
                  <a:pt x="3057245" y="205765"/>
                </a:lnTo>
                <a:lnTo>
                  <a:pt x="3068091" y="210324"/>
                </a:lnTo>
                <a:lnTo>
                  <a:pt x="3076486" y="226136"/>
                </a:lnTo>
                <a:lnTo>
                  <a:pt x="3081909" y="256425"/>
                </a:lnTo>
                <a:lnTo>
                  <a:pt x="3083839" y="304419"/>
                </a:lnTo>
                <a:lnTo>
                  <a:pt x="3083839" y="165074"/>
                </a:lnTo>
                <a:lnTo>
                  <a:pt x="3024695" y="166712"/>
                </a:lnTo>
                <a:lnTo>
                  <a:pt x="2983230" y="239699"/>
                </a:lnTo>
                <a:lnTo>
                  <a:pt x="2977464" y="304419"/>
                </a:lnTo>
                <a:lnTo>
                  <a:pt x="2977464" y="319862"/>
                </a:lnTo>
                <a:lnTo>
                  <a:pt x="2983230" y="384581"/>
                </a:lnTo>
                <a:lnTo>
                  <a:pt x="2999498" y="430364"/>
                </a:lnTo>
                <a:lnTo>
                  <a:pt x="3024695" y="457568"/>
                </a:lnTo>
                <a:lnTo>
                  <a:pt x="3057245" y="466559"/>
                </a:lnTo>
                <a:lnTo>
                  <a:pt x="3089795" y="457568"/>
                </a:lnTo>
                <a:lnTo>
                  <a:pt x="3114992" y="430364"/>
                </a:lnTo>
                <a:lnTo>
                  <a:pt x="3119196" y="418515"/>
                </a:lnTo>
                <a:lnTo>
                  <a:pt x="3131248" y="384581"/>
                </a:lnTo>
                <a:lnTo>
                  <a:pt x="3137027" y="319862"/>
                </a:lnTo>
                <a:lnTo>
                  <a:pt x="3137027" y="304419"/>
                </a:lnTo>
                <a:close/>
              </a:path>
              <a:path w="5417184" h="624840">
                <a:moveTo>
                  <a:pt x="3293580" y="162013"/>
                </a:moveTo>
                <a:lnTo>
                  <a:pt x="3184194" y="162013"/>
                </a:lnTo>
                <a:lnTo>
                  <a:pt x="3184194" y="211543"/>
                </a:lnTo>
                <a:lnTo>
                  <a:pt x="3184194" y="287743"/>
                </a:lnTo>
                <a:lnTo>
                  <a:pt x="3184194" y="337273"/>
                </a:lnTo>
                <a:lnTo>
                  <a:pt x="3184194" y="461733"/>
                </a:lnTo>
                <a:lnTo>
                  <a:pt x="3236518" y="461733"/>
                </a:lnTo>
                <a:lnTo>
                  <a:pt x="3236518" y="337273"/>
                </a:lnTo>
                <a:lnTo>
                  <a:pt x="3286277" y="337273"/>
                </a:lnTo>
                <a:lnTo>
                  <a:pt x="3286277" y="287743"/>
                </a:lnTo>
                <a:lnTo>
                  <a:pt x="3236518" y="287743"/>
                </a:lnTo>
                <a:lnTo>
                  <a:pt x="3236518" y="211543"/>
                </a:lnTo>
                <a:lnTo>
                  <a:pt x="3293580" y="211543"/>
                </a:lnTo>
                <a:lnTo>
                  <a:pt x="3293580" y="162013"/>
                </a:lnTo>
                <a:close/>
              </a:path>
              <a:path w="5417184" h="624840">
                <a:moveTo>
                  <a:pt x="3664585" y="162013"/>
                </a:moveTo>
                <a:lnTo>
                  <a:pt x="3612248" y="162013"/>
                </a:lnTo>
                <a:lnTo>
                  <a:pt x="3589947" y="346024"/>
                </a:lnTo>
                <a:lnTo>
                  <a:pt x="3564204" y="162013"/>
                </a:lnTo>
                <a:lnTo>
                  <a:pt x="3515741" y="162013"/>
                </a:lnTo>
                <a:lnTo>
                  <a:pt x="3489579" y="346024"/>
                </a:lnTo>
                <a:lnTo>
                  <a:pt x="3467709" y="162013"/>
                </a:lnTo>
                <a:lnTo>
                  <a:pt x="3414090" y="162013"/>
                </a:lnTo>
                <a:lnTo>
                  <a:pt x="3459556" y="463130"/>
                </a:lnTo>
                <a:lnTo>
                  <a:pt x="3514458" y="463130"/>
                </a:lnTo>
                <a:lnTo>
                  <a:pt x="3539337" y="285115"/>
                </a:lnTo>
                <a:lnTo>
                  <a:pt x="3564204" y="463130"/>
                </a:lnTo>
                <a:lnTo>
                  <a:pt x="3619119" y="463130"/>
                </a:lnTo>
                <a:lnTo>
                  <a:pt x="3664585" y="162013"/>
                </a:lnTo>
                <a:close/>
              </a:path>
              <a:path w="5417184" h="624840">
                <a:moveTo>
                  <a:pt x="3819842" y="412203"/>
                </a:moveTo>
                <a:lnTo>
                  <a:pt x="3755936" y="412203"/>
                </a:lnTo>
                <a:lnTo>
                  <a:pt x="3755936" y="336003"/>
                </a:lnTo>
                <a:lnTo>
                  <a:pt x="3811257" y="336003"/>
                </a:lnTo>
                <a:lnTo>
                  <a:pt x="3811257" y="286473"/>
                </a:lnTo>
                <a:lnTo>
                  <a:pt x="3755936" y="286473"/>
                </a:lnTo>
                <a:lnTo>
                  <a:pt x="3755936" y="211543"/>
                </a:lnTo>
                <a:lnTo>
                  <a:pt x="3818559" y="211543"/>
                </a:lnTo>
                <a:lnTo>
                  <a:pt x="3818559" y="162013"/>
                </a:lnTo>
                <a:lnTo>
                  <a:pt x="3703599" y="162013"/>
                </a:lnTo>
                <a:lnTo>
                  <a:pt x="3703599" y="211543"/>
                </a:lnTo>
                <a:lnTo>
                  <a:pt x="3703599" y="286473"/>
                </a:lnTo>
                <a:lnTo>
                  <a:pt x="3703599" y="336003"/>
                </a:lnTo>
                <a:lnTo>
                  <a:pt x="3703599" y="412203"/>
                </a:lnTo>
                <a:lnTo>
                  <a:pt x="3703599" y="461733"/>
                </a:lnTo>
                <a:lnTo>
                  <a:pt x="3819842" y="461733"/>
                </a:lnTo>
                <a:lnTo>
                  <a:pt x="3819842" y="412203"/>
                </a:lnTo>
                <a:close/>
              </a:path>
              <a:path w="5417184" h="624840">
                <a:moveTo>
                  <a:pt x="3987533" y="385914"/>
                </a:moveTo>
                <a:lnTo>
                  <a:pt x="3977894" y="341731"/>
                </a:lnTo>
                <a:lnTo>
                  <a:pt x="3937355" y="285978"/>
                </a:lnTo>
                <a:lnTo>
                  <a:pt x="3922306" y="267830"/>
                </a:lnTo>
                <a:lnTo>
                  <a:pt x="3913441" y="254990"/>
                </a:lnTo>
                <a:lnTo>
                  <a:pt x="3909250" y="245198"/>
                </a:lnTo>
                <a:lnTo>
                  <a:pt x="3908183" y="236220"/>
                </a:lnTo>
                <a:lnTo>
                  <a:pt x="3910355" y="224574"/>
                </a:lnTo>
                <a:lnTo>
                  <a:pt x="3916222" y="216115"/>
                </a:lnTo>
                <a:lnTo>
                  <a:pt x="3924833" y="210947"/>
                </a:lnTo>
                <a:lnTo>
                  <a:pt x="3935209" y="209194"/>
                </a:lnTo>
                <a:lnTo>
                  <a:pt x="3944937" y="210007"/>
                </a:lnTo>
                <a:lnTo>
                  <a:pt x="3954183" y="212521"/>
                </a:lnTo>
                <a:lnTo>
                  <a:pt x="3963924" y="216801"/>
                </a:lnTo>
                <a:lnTo>
                  <a:pt x="3975100" y="222923"/>
                </a:lnTo>
                <a:lnTo>
                  <a:pt x="3975100" y="169303"/>
                </a:lnTo>
                <a:lnTo>
                  <a:pt x="3965956" y="165658"/>
                </a:lnTo>
                <a:lnTo>
                  <a:pt x="3955631" y="162661"/>
                </a:lnTo>
                <a:lnTo>
                  <a:pt x="3943794" y="160629"/>
                </a:lnTo>
                <a:lnTo>
                  <a:pt x="3930065" y="159880"/>
                </a:lnTo>
                <a:lnTo>
                  <a:pt x="3900373" y="165379"/>
                </a:lnTo>
                <a:lnTo>
                  <a:pt x="3876878" y="181051"/>
                </a:lnTo>
                <a:lnTo>
                  <a:pt x="3861422" y="205651"/>
                </a:lnTo>
                <a:lnTo>
                  <a:pt x="3855859" y="237934"/>
                </a:lnTo>
                <a:lnTo>
                  <a:pt x="3858577" y="261937"/>
                </a:lnTo>
                <a:lnTo>
                  <a:pt x="3867327" y="283883"/>
                </a:lnTo>
                <a:lnTo>
                  <a:pt x="3882999" y="306882"/>
                </a:lnTo>
                <a:lnTo>
                  <a:pt x="3906469" y="334022"/>
                </a:lnTo>
                <a:lnTo>
                  <a:pt x="3921810" y="352437"/>
                </a:lnTo>
                <a:lnTo>
                  <a:pt x="3930485" y="366509"/>
                </a:lnTo>
                <a:lnTo>
                  <a:pt x="3934333" y="377202"/>
                </a:lnTo>
                <a:lnTo>
                  <a:pt x="3935209" y="385483"/>
                </a:lnTo>
                <a:lnTo>
                  <a:pt x="3933075" y="398437"/>
                </a:lnTo>
                <a:lnTo>
                  <a:pt x="3927106" y="407682"/>
                </a:lnTo>
                <a:lnTo>
                  <a:pt x="3918013" y="413232"/>
                </a:lnTo>
                <a:lnTo>
                  <a:pt x="3906469" y="415086"/>
                </a:lnTo>
                <a:lnTo>
                  <a:pt x="3895128" y="413981"/>
                </a:lnTo>
                <a:lnTo>
                  <a:pt x="3884269" y="410743"/>
                </a:lnTo>
                <a:lnTo>
                  <a:pt x="3872928" y="405485"/>
                </a:lnTo>
                <a:lnTo>
                  <a:pt x="3860139" y="398348"/>
                </a:lnTo>
                <a:lnTo>
                  <a:pt x="3860139" y="451967"/>
                </a:lnTo>
                <a:lnTo>
                  <a:pt x="3871899" y="456984"/>
                </a:lnTo>
                <a:lnTo>
                  <a:pt x="3884650" y="460921"/>
                </a:lnTo>
                <a:lnTo>
                  <a:pt x="3898455" y="463486"/>
                </a:lnTo>
                <a:lnTo>
                  <a:pt x="3913327" y="464400"/>
                </a:lnTo>
                <a:lnTo>
                  <a:pt x="3942296" y="458774"/>
                </a:lnTo>
                <a:lnTo>
                  <a:pt x="3965879" y="442849"/>
                </a:lnTo>
                <a:lnTo>
                  <a:pt x="3981729" y="418084"/>
                </a:lnTo>
                <a:lnTo>
                  <a:pt x="3987533" y="385914"/>
                </a:lnTo>
                <a:close/>
              </a:path>
              <a:path w="5417184" h="624840">
                <a:moveTo>
                  <a:pt x="4138091" y="162242"/>
                </a:moveTo>
                <a:lnTo>
                  <a:pt x="4011980" y="162242"/>
                </a:lnTo>
                <a:lnTo>
                  <a:pt x="4011980" y="211772"/>
                </a:lnTo>
                <a:lnTo>
                  <a:pt x="4048874" y="211772"/>
                </a:lnTo>
                <a:lnTo>
                  <a:pt x="4048874" y="461962"/>
                </a:lnTo>
                <a:lnTo>
                  <a:pt x="4101198" y="461962"/>
                </a:lnTo>
                <a:lnTo>
                  <a:pt x="4101198" y="211772"/>
                </a:lnTo>
                <a:lnTo>
                  <a:pt x="4138091" y="211772"/>
                </a:lnTo>
                <a:lnTo>
                  <a:pt x="4138091" y="162242"/>
                </a:lnTo>
                <a:close/>
              </a:path>
              <a:path w="5417184" h="624840">
                <a:moveTo>
                  <a:pt x="4380408" y="162013"/>
                </a:moveTo>
                <a:lnTo>
                  <a:pt x="4271048" y="162013"/>
                </a:lnTo>
                <a:lnTo>
                  <a:pt x="4271048" y="211543"/>
                </a:lnTo>
                <a:lnTo>
                  <a:pt x="4271048" y="287743"/>
                </a:lnTo>
                <a:lnTo>
                  <a:pt x="4271048" y="337273"/>
                </a:lnTo>
                <a:lnTo>
                  <a:pt x="4271048" y="461733"/>
                </a:lnTo>
                <a:lnTo>
                  <a:pt x="4323372" y="461733"/>
                </a:lnTo>
                <a:lnTo>
                  <a:pt x="4323372" y="337273"/>
                </a:lnTo>
                <a:lnTo>
                  <a:pt x="4373130" y="337273"/>
                </a:lnTo>
                <a:lnTo>
                  <a:pt x="4373130" y="287743"/>
                </a:lnTo>
                <a:lnTo>
                  <a:pt x="4323372" y="287743"/>
                </a:lnTo>
                <a:lnTo>
                  <a:pt x="4323372" y="211543"/>
                </a:lnTo>
                <a:lnTo>
                  <a:pt x="4380408" y="211543"/>
                </a:lnTo>
                <a:lnTo>
                  <a:pt x="4380408" y="162013"/>
                </a:lnTo>
                <a:close/>
              </a:path>
              <a:path w="5417184" h="624840">
                <a:moveTo>
                  <a:pt x="4533112" y="412203"/>
                </a:moveTo>
                <a:lnTo>
                  <a:pt x="4477778" y="412203"/>
                </a:lnTo>
                <a:lnTo>
                  <a:pt x="4477778" y="162013"/>
                </a:lnTo>
                <a:lnTo>
                  <a:pt x="4425454" y="162013"/>
                </a:lnTo>
                <a:lnTo>
                  <a:pt x="4425454" y="412203"/>
                </a:lnTo>
                <a:lnTo>
                  <a:pt x="4425454" y="461733"/>
                </a:lnTo>
                <a:lnTo>
                  <a:pt x="4533112" y="461733"/>
                </a:lnTo>
                <a:lnTo>
                  <a:pt x="4533112" y="412203"/>
                </a:lnTo>
                <a:close/>
              </a:path>
              <a:path w="5417184" h="624840">
                <a:moveTo>
                  <a:pt x="4719256" y="304419"/>
                </a:moveTo>
                <a:lnTo>
                  <a:pt x="4713478" y="239699"/>
                </a:lnTo>
                <a:lnTo>
                  <a:pt x="4701425" y="205765"/>
                </a:lnTo>
                <a:lnTo>
                  <a:pt x="4697222" y="193916"/>
                </a:lnTo>
                <a:lnTo>
                  <a:pt x="4672025" y="166712"/>
                </a:lnTo>
                <a:lnTo>
                  <a:pt x="4666069" y="165074"/>
                </a:lnTo>
                <a:lnTo>
                  <a:pt x="4666069" y="304419"/>
                </a:lnTo>
                <a:lnTo>
                  <a:pt x="4666069" y="319862"/>
                </a:lnTo>
                <a:lnTo>
                  <a:pt x="4664151" y="367855"/>
                </a:lnTo>
                <a:lnTo>
                  <a:pt x="4658728" y="398145"/>
                </a:lnTo>
                <a:lnTo>
                  <a:pt x="4650321" y="413956"/>
                </a:lnTo>
                <a:lnTo>
                  <a:pt x="4639475" y="418515"/>
                </a:lnTo>
                <a:lnTo>
                  <a:pt x="4628629" y="413956"/>
                </a:lnTo>
                <a:lnTo>
                  <a:pt x="4620222" y="398145"/>
                </a:lnTo>
                <a:lnTo>
                  <a:pt x="4614799" y="367855"/>
                </a:lnTo>
                <a:lnTo>
                  <a:pt x="4612881" y="319862"/>
                </a:lnTo>
                <a:lnTo>
                  <a:pt x="4612881" y="304419"/>
                </a:lnTo>
                <a:lnTo>
                  <a:pt x="4614799" y="256425"/>
                </a:lnTo>
                <a:lnTo>
                  <a:pt x="4620222" y="226136"/>
                </a:lnTo>
                <a:lnTo>
                  <a:pt x="4628629" y="210324"/>
                </a:lnTo>
                <a:lnTo>
                  <a:pt x="4639475" y="205765"/>
                </a:lnTo>
                <a:lnTo>
                  <a:pt x="4650321" y="210324"/>
                </a:lnTo>
                <a:lnTo>
                  <a:pt x="4658728" y="226136"/>
                </a:lnTo>
                <a:lnTo>
                  <a:pt x="4664151" y="256425"/>
                </a:lnTo>
                <a:lnTo>
                  <a:pt x="4666069" y="304419"/>
                </a:lnTo>
                <a:lnTo>
                  <a:pt x="4666069" y="165074"/>
                </a:lnTo>
                <a:lnTo>
                  <a:pt x="4606925" y="166712"/>
                </a:lnTo>
                <a:lnTo>
                  <a:pt x="4565459" y="239699"/>
                </a:lnTo>
                <a:lnTo>
                  <a:pt x="4559693" y="304419"/>
                </a:lnTo>
                <a:lnTo>
                  <a:pt x="4559693" y="319862"/>
                </a:lnTo>
                <a:lnTo>
                  <a:pt x="4565459" y="384581"/>
                </a:lnTo>
                <a:lnTo>
                  <a:pt x="4581728" y="430364"/>
                </a:lnTo>
                <a:lnTo>
                  <a:pt x="4606925" y="457568"/>
                </a:lnTo>
                <a:lnTo>
                  <a:pt x="4639475" y="466559"/>
                </a:lnTo>
                <a:lnTo>
                  <a:pt x="4672025" y="457568"/>
                </a:lnTo>
                <a:lnTo>
                  <a:pt x="4697222" y="430364"/>
                </a:lnTo>
                <a:lnTo>
                  <a:pt x="4701425" y="418515"/>
                </a:lnTo>
                <a:lnTo>
                  <a:pt x="4713478" y="384581"/>
                </a:lnTo>
                <a:lnTo>
                  <a:pt x="4719256" y="319862"/>
                </a:lnTo>
                <a:lnTo>
                  <a:pt x="4719256" y="304419"/>
                </a:lnTo>
                <a:close/>
              </a:path>
              <a:path w="5417184" h="624840">
                <a:moveTo>
                  <a:pt x="4918265" y="462267"/>
                </a:moveTo>
                <a:lnTo>
                  <a:pt x="4883632" y="357606"/>
                </a:lnTo>
                <a:lnTo>
                  <a:pt x="4877955" y="340448"/>
                </a:lnTo>
                <a:lnTo>
                  <a:pt x="4891773" y="327279"/>
                </a:lnTo>
                <a:lnTo>
                  <a:pt x="4902657" y="310426"/>
                </a:lnTo>
                <a:lnTo>
                  <a:pt x="4902936" y="309994"/>
                </a:lnTo>
                <a:lnTo>
                  <a:pt x="4910391" y="288213"/>
                </a:lnTo>
                <a:lnTo>
                  <a:pt x="4913071" y="261950"/>
                </a:lnTo>
                <a:lnTo>
                  <a:pt x="4913122" y="257657"/>
                </a:lnTo>
                <a:lnTo>
                  <a:pt x="4911483" y="235153"/>
                </a:lnTo>
                <a:lnTo>
                  <a:pt x="4911458" y="234950"/>
                </a:lnTo>
                <a:lnTo>
                  <a:pt x="4906632" y="215569"/>
                </a:lnTo>
                <a:lnTo>
                  <a:pt x="4904384" y="210908"/>
                </a:lnTo>
                <a:lnTo>
                  <a:pt x="4898822" y="199339"/>
                </a:lnTo>
                <a:lnTo>
                  <a:pt x="4888242" y="186042"/>
                </a:lnTo>
                <a:lnTo>
                  <a:pt x="4874692" y="175399"/>
                </a:lnTo>
                <a:lnTo>
                  <a:pt x="4860798" y="168897"/>
                </a:lnTo>
                <a:lnTo>
                  <a:pt x="4860798" y="261950"/>
                </a:lnTo>
                <a:lnTo>
                  <a:pt x="4857826" y="284365"/>
                </a:lnTo>
                <a:lnTo>
                  <a:pt x="4849584" y="299377"/>
                </a:lnTo>
                <a:lnTo>
                  <a:pt x="4837087" y="307797"/>
                </a:lnTo>
                <a:lnTo>
                  <a:pt x="4821326" y="310426"/>
                </a:lnTo>
                <a:lnTo>
                  <a:pt x="4818761" y="310426"/>
                </a:lnTo>
                <a:lnTo>
                  <a:pt x="4818761" y="210908"/>
                </a:lnTo>
                <a:lnTo>
                  <a:pt x="4820043" y="210908"/>
                </a:lnTo>
                <a:lnTo>
                  <a:pt x="4836007" y="213042"/>
                </a:lnTo>
                <a:lnTo>
                  <a:pt x="4848949" y="220560"/>
                </a:lnTo>
                <a:lnTo>
                  <a:pt x="4857496" y="234950"/>
                </a:lnTo>
                <a:lnTo>
                  <a:pt x="4857623" y="235153"/>
                </a:lnTo>
                <a:lnTo>
                  <a:pt x="4860671" y="257657"/>
                </a:lnTo>
                <a:lnTo>
                  <a:pt x="4860798" y="261950"/>
                </a:lnTo>
                <a:lnTo>
                  <a:pt x="4860798" y="168897"/>
                </a:lnTo>
                <a:lnTo>
                  <a:pt x="4858702" y="167906"/>
                </a:lnTo>
                <a:lnTo>
                  <a:pt x="4840529" y="163474"/>
                </a:lnTo>
                <a:lnTo>
                  <a:pt x="4820475" y="162013"/>
                </a:lnTo>
                <a:lnTo>
                  <a:pt x="4766424" y="162013"/>
                </a:lnTo>
                <a:lnTo>
                  <a:pt x="4766424" y="462267"/>
                </a:lnTo>
                <a:lnTo>
                  <a:pt x="4818761" y="462267"/>
                </a:lnTo>
                <a:lnTo>
                  <a:pt x="4818761" y="357606"/>
                </a:lnTo>
                <a:lnTo>
                  <a:pt x="4828616" y="357606"/>
                </a:lnTo>
                <a:lnTo>
                  <a:pt x="4862500" y="462267"/>
                </a:lnTo>
                <a:lnTo>
                  <a:pt x="4918265" y="462267"/>
                </a:lnTo>
                <a:close/>
              </a:path>
              <a:path w="5417184" h="624840">
                <a:moveTo>
                  <a:pt x="5011763" y="162013"/>
                </a:moveTo>
                <a:lnTo>
                  <a:pt x="4959439" y="162013"/>
                </a:lnTo>
                <a:lnTo>
                  <a:pt x="4959439" y="462254"/>
                </a:lnTo>
                <a:lnTo>
                  <a:pt x="5011763" y="462254"/>
                </a:lnTo>
                <a:lnTo>
                  <a:pt x="5011763" y="162013"/>
                </a:lnTo>
                <a:close/>
              </a:path>
              <a:path w="5417184" h="624840">
                <a:moveTo>
                  <a:pt x="5218925" y="306997"/>
                </a:moveTo>
                <a:lnTo>
                  <a:pt x="5211915" y="243624"/>
                </a:lnTo>
                <a:lnTo>
                  <a:pt x="5196776" y="210058"/>
                </a:lnTo>
                <a:lnTo>
                  <a:pt x="5191480" y="198310"/>
                </a:lnTo>
                <a:lnTo>
                  <a:pt x="5165737" y="177076"/>
                </a:lnTo>
                <a:lnTo>
                  <a:pt x="5165737" y="306997"/>
                </a:lnTo>
                <a:lnTo>
                  <a:pt x="5165737" y="317284"/>
                </a:lnTo>
                <a:lnTo>
                  <a:pt x="5162004" y="364096"/>
                </a:lnTo>
                <a:lnTo>
                  <a:pt x="5151907" y="393903"/>
                </a:lnTo>
                <a:lnTo>
                  <a:pt x="5137150" y="409638"/>
                </a:lnTo>
                <a:lnTo>
                  <a:pt x="5119421" y="414223"/>
                </a:lnTo>
                <a:lnTo>
                  <a:pt x="5117274" y="414223"/>
                </a:lnTo>
                <a:lnTo>
                  <a:pt x="5117274" y="210058"/>
                </a:lnTo>
                <a:lnTo>
                  <a:pt x="5119421" y="210058"/>
                </a:lnTo>
                <a:lnTo>
                  <a:pt x="5137150" y="214642"/>
                </a:lnTo>
                <a:lnTo>
                  <a:pt x="5151907" y="230378"/>
                </a:lnTo>
                <a:lnTo>
                  <a:pt x="5162004" y="260172"/>
                </a:lnTo>
                <a:lnTo>
                  <a:pt x="5165737" y="306997"/>
                </a:lnTo>
                <a:lnTo>
                  <a:pt x="5165737" y="177076"/>
                </a:lnTo>
                <a:lnTo>
                  <a:pt x="5158486" y="171094"/>
                </a:lnTo>
                <a:lnTo>
                  <a:pt x="5113845" y="162013"/>
                </a:lnTo>
                <a:lnTo>
                  <a:pt x="5064950" y="162013"/>
                </a:lnTo>
                <a:lnTo>
                  <a:pt x="5064950" y="462267"/>
                </a:lnTo>
                <a:lnTo>
                  <a:pt x="5113845" y="462267"/>
                </a:lnTo>
                <a:lnTo>
                  <a:pt x="5158486" y="453186"/>
                </a:lnTo>
                <a:lnTo>
                  <a:pt x="5191480" y="425970"/>
                </a:lnTo>
                <a:lnTo>
                  <a:pt x="5196776" y="414223"/>
                </a:lnTo>
                <a:lnTo>
                  <a:pt x="5211915" y="380657"/>
                </a:lnTo>
                <a:lnTo>
                  <a:pt x="5218925" y="317284"/>
                </a:lnTo>
                <a:lnTo>
                  <a:pt x="5218925" y="306997"/>
                </a:lnTo>
                <a:close/>
              </a:path>
              <a:path w="5417184" h="624840">
                <a:moveTo>
                  <a:pt x="5416651" y="462267"/>
                </a:moveTo>
                <a:lnTo>
                  <a:pt x="5405361" y="402640"/>
                </a:lnTo>
                <a:lnTo>
                  <a:pt x="5396420" y="355460"/>
                </a:lnTo>
                <a:lnTo>
                  <a:pt x="5377650" y="256374"/>
                </a:lnTo>
                <a:lnTo>
                  <a:pt x="5359603" y="161163"/>
                </a:lnTo>
                <a:lnTo>
                  <a:pt x="5346738" y="161163"/>
                </a:lnTo>
                <a:lnTo>
                  <a:pt x="5346738" y="355460"/>
                </a:lnTo>
                <a:lnTo>
                  <a:pt x="5314569" y="355460"/>
                </a:lnTo>
                <a:lnTo>
                  <a:pt x="5330876" y="256374"/>
                </a:lnTo>
                <a:lnTo>
                  <a:pt x="5346738" y="355460"/>
                </a:lnTo>
                <a:lnTo>
                  <a:pt x="5346738" y="161163"/>
                </a:lnTo>
                <a:lnTo>
                  <a:pt x="5303850" y="161163"/>
                </a:lnTo>
                <a:lnTo>
                  <a:pt x="5246802" y="462267"/>
                </a:lnTo>
                <a:lnTo>
                  <a:pt x="5297411" y="462267"/>
                </a:lnTo>
                <a:lnTo>
                  <a:pt x="5306847" y="402640"/>
                </a:lnTo>
                <a:lnTo>
                  <a:pt x="5354459" y="402640"/>
                </a:lnTo>
                <a:lnTo>
                  <a:pt x="5364327" y="462267"/>
                </a:lnTo>
                <a:lnTo>
                  <a:pt x="5416651" y="462267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589133" y="573342"/>
            <a:ext cx="6657975" cy="15201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2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05205" y="3474529"/>
            <a:ext cx="18093690" cy="99703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049185"/>
            <a:ext cx="6433312" cy="755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049185"/>
            <a:ext cx="4623943" cy="755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6/3/26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049185"/>
            <a:ext cx="4623943" cy="755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5589133" y="573342"/>
            <a:ext cx="8196717" cy="1519647"/>
          </a:xfrm>
          <a:prstGeom prst="rect">
            <a:avLst/>
          </a:prstGeom>
        </p:spPr>
        <p:txBody>
          <a:bodyPr vert="horz" wrap="square" lIns="0" tIns="133350" rIns="0" bIns="0" rtlCol="0">
            <a:spAutoFit/>
          </a:bodyPr>
          <a:lstStyle/>
          <a:p>
            <a:pPr marL="12700" marR="5080">
              <a:lnSpc>
                <a:spcPts val="5420"/>
              </a:lnSpc>
              <a:spcBef>
                <a:spcPts val="1050"/>
              </a:spcBef>
            </a:pPr>
            <a:r>
              <a:rPr dirty="0"/>
              <a:t>Enter Title of Research Paper Here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589133" y="2250571"/>
            <a:ext cx="8196717" cy="425116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2650" b="1" dirty="0">
                <a:solidFill>
                  <a:srgbClr val="FFFFFF"/>
                </a:solidFill>
                <a:latin typeface="Arial"/>
                <a:cs typeface="Arial"/>
              </a:rPr>
              <a:t>Presenter name, Associates and Collaborators</a:t>
            </a:r>
            <a:endParaRPr sz="2650" dirty="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8547" y="14273032"/>
            <a:ext cx="7617277" cy="36933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b="1" dirty="0">
                <a:solidFill>
                  <a:srgbClr val="FFFFFF"/>
                </a:solidFill>
                <a:latin typeface="Arial"/>
                <a:cs typeface="Arial"/>
              </a:rPr>
              <a:t>Department of, College of, University of West Florida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18548" y="3627110"/>
            <a:ext cx="4245610" cy="576580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INTRODUCTION</a:t>
            </a:r>
            <a:endParaRPr sz="2600" dirty="0">
              <a:latin typeface="Arial"/>
              <a:cs typeface="Arial"/>
            </a:endParaRPr>
          </a:p>
          <a:p>
            <a:pPr marL="12700" marR="126364">
              <a:lnSpc>
                <a:spcPct val="103600"/>
              </a:lnSpc>
              <a:spcBef>
                <a:spcPts val="11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omnis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consul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elaboraret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quaerendum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prodesset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vide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meliore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pertinax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an qui.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70485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enim.</a:t>
            </a:r>
            <a:endParaRPr sz="1100" dirty="0">
              <a:latin typeface="Arial"/>
              <a:cs typeface="Arial"/>
            </a:endParaRPr>
          </a:p>
          <a:p>
            <a:pPr marL="12700" marR="252729" algn="just">
              <a:lnSpc>
                <a:spcPct val="1036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salutandi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4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66040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may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no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563880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argumentum.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8548" y="9868813"/>
            <a:ext cx="4245610" cy="3552190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9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AIM</a:t>
            </a:r>
            <a:endParaRPr sz="2600" dirty="0">
              <a:latin typeface="Arial"/>
              <a:cs typeface="Arial"/>
            </a:endParaRPr>
          </a:p>
          <a:p>
            <a:pPr marL="12700" marR="126364">
              <a:lnSpc>
                <a:spcPct val="104400"/>
              </a:lnSpc>
              <a:spcBef>
                <a:spcPts val="11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omnis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consul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elaboraret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quaerendum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prodesset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44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vide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meliore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pertinax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an qui.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70485">
              <a:lnSpc>
                <a:spcPct val="1044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salutandi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iuvare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494226" y="3611168"/>
            <a:ext cx="4245610" cy="2164080"/>
          </a:xfrm>
          <a:prstGeom prst="rect">
            <a:avLst/>
          </a:prstGeom>
        </p:spPr>
        <p:txBody>
          <a:bodyPr vert="horz" wrap="square" lIns="0" tIns="622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49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METHOD</a:t>
            </a:r>
            <a:endParaRPr sz="2600" dirty="0">
              <a:latin typeface="Arial"/>
              <a:cs typeface="Arial"/>
            </a:endParaRPr>
          </a:p>
          <a:p>
            <a:pPr marL="12700" marR="126364">
              <a:lnSpc>
                <a:spcPct val="107700"/>
              </a:lnSpc>
              <a:spcBef>
                <a:spcPts val="11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omnis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consul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elaboraret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quaerendum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prodesset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7700"/>
              </a:lnSpc>
              <a:spcBef>
                <a:spcPts val="414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vide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meliore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pertinax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an qui.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252897" y="6972066"/>
            <a:ext cx="1474470" cy="922019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7700"/>
              </a:lnSpc>
              <a:spcBef>
                <a:spcPts val="35"/>
              </a:spcBef>
            </a:pP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voluptatibus,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platonem.</a:t>
            </a:r>
            <a:endParaRPr sz="11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5494226" y="7927162"/>
            <a:ext cx="4179570" cy="151574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7700"/>
              </a:lnSpc>
              <a:spcBef>
                <a:spcPts val="35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>
              <a:latin typeface="Arial"/>
              <a:cs typeface="Arial"/>
            </a:endParaRPr>
          </a:p>
          <a:p>
            <a:pPr marL="12700" marR="186690" algn="just">
              <a:lnSpc>
                <a:spcPct val="1077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salutandi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4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494226" y="10517813"/>
            <a:ext cx="1322705" cy="1102360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7700"/>
              </a:lnSpc>
              <a:spcBef>
                <a:spcPts val="35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nominavi,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At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eleifend,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endParaRPr sz="11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494226" y="11601428"/>
            <a:ext cx="4184650" cy="1696085"/>
          </a:xfrm>
          <a:prstGeom prst="rect">
            <a:avLst/>
          </a:prstGeom>
        </p:spPr>
        <p:txBody>
          <a:bodyPr vert="horz" wrap="square" lIns="0" tIns="4445" rIns="0" bIns="0" rtlCol="0">
            <a:spAutoFit/>
          </a:bodyPr>
          <a:lstStyle/>
          <a:p>
            <a:pPr marL="12700" marR="5080">
              <a:lnSpc>
                <a:spcPct val="107700"/>
              </a:lnSpc>
              <a:spcBef>
                <a:spcPts val="35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audire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perfecto.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nihil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>
              <a:latin typeface="Arial"/>
              <a:cs typeface="Arial"/>
            </a:endParaRPr>
          </a:p>
          <a:p>
            <a:pPr marL="12700" marR="9525">
              <a:lnSpc>
                <a:spcPct val="1077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cum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endParaRPr sz="11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494226" y="9513714"/>
            <a:ext cx="1132205" cy="85915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Photo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endParaRPr sz="9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20"/>
              </a:spcBef>
            </a:pP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Duis 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autem 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vel</a:t>
            </a:r>
            <a:r>
              <a:rPr sz="9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eum </a:t>
            </a:r>
            <a:r>
              <a:rPr sz="950" spc="-30" dirty="0">
                <a:solidFill>
                  <a:srgbClr val="00AB4E"/>
                </a:solidFill>
                <a:latin typeface="Arial"/>
                <a:cs typeface="Arial"/>
              </a:rPr>
              <a:t>iriure</a:t>
            </a:r>
            <a:r>
              <a:rPr sz="950" spc="-7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950" spc="-30" dirty="0">
                <a:solidFill>
                  <a:srgbClr val="00AB4E"/>
                </a:solidFill>
                <a:latin typeface="Arial"/>
                <a:cs typeface="Arial"/>
              </a:rPr>
              <a:t> hendrerit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 vulputate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0" dirty="0">
                <a:solidFill>
                  <a:srgbClr val="00AB4E"/>
                </a:solidFill>
                <a:latin typeface="Arial"/>
                <a:cs typeface="Arial"/>
              </a:rPr>
              <a:t>velit</a:t>
            </a: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0" dirty="0">
                <a:solidFill>
                  <a:srgbClr val="00AB4E"/>
                </a:solidFill>
                <a:latin typeface="Arial"/>
                <a:cs typeface="Arial"/>
              </a:rPr>
              <a:t>esse </a:t>
            </a:r>
            <a:r>
              <a:rPr sz="950" spc="-40" dirty="0">
                <a:solidFill>
                  <a:srgbClr val="00AB4E"/>
                </a:solidFill>
                <a:latin typeface="Arial"/>
                <a:cs typeface="Arial"/>
              </a:rPr>
              <a:t>molestie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95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8327549" y="5867891"/>
            <a:ext cx="1410335" cy="859155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Photo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endParaRPr sz="9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420"/>
              </a:spcBef>
            </a:pP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Duis 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autem 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vel</a:t>
            </a:r>
            <a:r>
              <a:rPr sz="9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70" dirty="0">
                <a:solidFill>
                  <a:srgbClr val="00AB4E"/>
                </a:solidFill>
                <a:latin typeface="Arial"/>
                <a:cs typeface="Arial"/>
              </a:rPr>
              <a:t>eum</a:t>
            </a:r>
            <a:r>
              <a:rPr sz="9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iriure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950" spc="-3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hendrerit</a:t>
            </a:r>
            <a:r>
              <a:rPr sz="9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vulputate</a:t>
            </a:r>
            <a:r>
              <a:rPr sz="950" spc="-4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0" dirty="0">
                <a:solidFill>
                  <a:srgbClr val="00AB4E"/>
                </a:solidFill>
                <a:latin typeface="Arial"/>
                <a:cs typeface="Arial"/>
              </a:rPr>
              <a:t>velit</a:t>
            </a: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esse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molestie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9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469903" y="3594817"/>
            <a:ext cx="4245610" cy="6396990"/>
          </a:xfrm>
          <a:prstGeom prst="rect">
            <a:avLst/>
          </a:prstGeom>
        </p:spPr>
        <p:txBody>
          <a:bodyPr vert="horz" wrap="square" lIns="0" tIns="787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20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RESULTS</a:t>
            </a:r>
            <a:endParaRPr sz="2600" dirty="0">
              <a:latin typeface="Arial"/>
              <a:cs typeface="Arial"/>
            </a:endParaRPr>
          </a:p>
          <a:p>
            <a:pPr marL="12700" marR="126364">
              <a:lnSpc>
                <a:spcPct val="112000"/>
              </a:lnSpc>
              <a:spcBef>
                <a:spcPts val="11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omnis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consul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elaboraret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quaerendum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prodesset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120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vide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meliore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pertinax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an qui.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70485">
              <a:lnSpc>
                <a:spcPct val="1120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 dirty="0">
              <a:latin typeface="Arial"/>
              <a:cs typeface="Arial"/>
            </a:endParaRPr>
          </a:p>
          <a:p>
            <a:pPr marL="12700" marR="252729" algn="just">
              <a:lnSpc>
                <a:spcPct val="1120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salutandi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4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5715">
              <a:lnSpc>
                <a:spcPct val="1120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eam.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endParaRPr sz="1100" dirty="0">
              <a:latin typeface="Arial"/>
              <a:cs typeface="Arial"/>
            </a:endParaRPr>
          </a:p>
          <a:p>
            <a:pPr marL="12700" marR="384175">
              <a:lnSpc>
                <a:spcPct val="1120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Mi,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coraerum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excestiusam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litem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qui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autae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vellab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issunt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asperum,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nonseque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nonecus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mi,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seque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recullabo.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Nonseque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volor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remporpos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verovit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erum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quae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nisciis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imus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estiunt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haribus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danturist est,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temporibus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res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sania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ipsum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voloriori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vere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aliquam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aspit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469903" y="12222878"/>
            <a:ext cx="4132579" cy="12045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>
              <a:lnSpc>
                <a:spcPct val="112000"/>
              </a:lnSpc>
              <a:spcBef>
                <a:spcPts val="90"/>
              </a:spcBef>
            </a:pP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omnimuscim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alit,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sed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modi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ipsae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nimusan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toribus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quis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erest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veliquibus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moditis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eatque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omnia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estis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eritatur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renesedipsam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int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estrum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fugia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de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liqui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autas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nobistis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ad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fuga.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Xeror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vent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occaescia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venisqu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iatiore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icipici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endem.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Eculpa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vendite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ntiorem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ditat.</a:t>
            </a:r>
            <a:endParaRPr sz="1100">
              <a:latin typeface="Arial"/>
              <a:cs typeface="Arial"/>
            </a:endParaRPr>
          </a:p>
          <a:p>
            <a:pPr marL="12700" marR="68580">
              <a:lnSpc>
                <a:spcPct val="112000"/>
              </a:lnSpc>
              <a:spcBef>
                <a:spcPts val="409"/>
              </a:spcBef>
            </a:pP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Mus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reprae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mos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voleste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comnitibus,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enis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voluptas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auta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volupta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tureius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nus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nossum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re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voluptam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distis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et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experatur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alique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vellis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endParaRPr sz="11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15445582" y="3627110"/>
            <a:ext cx="4245610" cy="5939790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65"/>
              </a:spcBef>
            </a:pPr>
            <a:r>
              <a:rPr sz="2600" b="1" dirty="0">
                <a:solidFill>
                  <a:srgbClr val="006FBA"/>
                </a:solidFill>
                <a:latin typeface="Arial"/>
                <a:cs typeface="Arial"/>
              </a:rPr>
              <a:t>CONCLUSIONS</a:t>
            </a:r>
            <a:endParaRPr sz="2600" dirty="0">
              <a:latin typeface="Arial"/>
              <a:cs typeface="Arial"/>
            </a:endParaRPr>
          </a:p>
          <a:p>
            <a:pPr marL="12700" marR="126364">
              <a:lnSpc>
                <a:spcPct val="103600"/>
              </a:lnSpc>
              <a:spcBef>
                <a:spcPts val="110"/>
              </a:spcBef>
            </a:pP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Congue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scribentur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his.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10" dirty="0">
                <a:solidFill>
                  <a:srgbClr val="231F20"/>
                </a:solidFill>
                <a:latin typeface="Arial"/>
                <a:cs typeface="Arial"/>
              </a:rPr>
              <a:t>Ex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sea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quidam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assueverit,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eu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omnis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consul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discere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mea.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Mea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fierent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at.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elaboraret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quaerendum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prodesset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has,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eos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utamur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scripta senserit.</a:t>
            </a:r>
            <a:endParaRPr sz="1100" dirty="0">
              <a:latin typeface="Arial"/>
              <a:cs typeface="Arial"/>
            </a:endParaRPr>
          </a:p>
          <a:p>
            <a:pPr marL="12700" marR="5080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vide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meliore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adversarium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pertinax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suscipiantur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vel.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5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pri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urbanitas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efficiendi,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an qui.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70485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expetenda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qualisque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ius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ad.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Enim</a:t>
            </a:r>
            <a:endParaRPr sz="1100" dirty="0">
              <a:latin typeface="Arial"/>
              <a:cs typeface="Arial"/>
            </a:endParaRPr>
          </a:p>
          <a:p>
            <a:pPr marL="12700" marR="252729" algn="just">
              <a:lnSpc>
                <a:spcPct val="1036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praesent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salutandi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4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dicit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vivendo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5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case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1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delectus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voluptatum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platonem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qui.</a:t>
            </a:r>
            <a:endParaRPr sz="1100" dirty="0">
              <a:latin typeface="Arial"/>
              <a:cs typeface="Arial"/>
            </a:endParaRPr>
          </a:p>
          <a:p>
            <a:pPr marL="12700" marR="66040">
              <a:lnSpc>
                <a:spcPct val="103600"/>
              </a:lnSpc>
              <a:spcBef>
                <a:spcPts val="409"/>
              </a:spcBef>
            </a:pP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Vel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ei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ignota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nominavi,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antiopam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adolescens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id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vim,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accusamus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vituperata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te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mei.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lorem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eleifend,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dolores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argumentum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reprimique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audire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perfecto.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Pro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nihil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accommodare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in,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dolor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graeco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offendit.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95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ne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docendi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abhorreant,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expetenda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qualisque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moderatius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per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ad.</a:t>
            </a:r>
            <a:r>
              <a:rPr sz="1100" spc="-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Enimpraesent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salutandi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ea.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5" dirty="0">
                <a:solidFill>
                  <a:srgbClr val="231F20"/>
                </a:solidFill>
                <a:latin typeface="Arial"/>
                <a:cs typeface="Arial"/>
              </a:rPr>
              <a:t>Ei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vidit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suscipit,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in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quas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iuvaret.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At</a:t>
            </a:r>
            <a:r>
              <a:rPr sz="1100" spc="-9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dicit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vivendo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eam.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platone.</a:t>
            </a:r>
            <a:endParaRPr sz="1100" dirty="0">
              <a:latin typeface="Arial"/>
              <a:cs typeface="Arial"/>
            </a:endParaRPr>
          </a:p>
          <a:p>
            <a:pPr marL="12700" marR="383540">
              <a:lnSpc>
                <a:spcPct val="103600"/>
              </a:lnSpc>
              <a:spcBef>
                <a:spcPts val="409"/>
              </a:spcBef>
            </a:pP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reprimique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his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et,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audire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assueverit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cu.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0" dirty="0">
                <a:solidFill>
                  <a:srgbClr val="231F20"/>
                </a:solidFill>
                <a:latin typeface="Arial"/>
                <a:cs typeface="Arial"/>
              </a:rPr>
              <a:t>Eu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cum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timeam.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0" dirty="0">
                <a:solidFill>
                  <a:srgbClr val="231F20"/>
                </a:solidFill>
                <a:latin typeface="Arial"/>
                <a:cs typeface="Arial"/>
              </a:rPr>
              <a:t>eam. </a:t>
            </a:r>
            <a:r>
              <a:rPr sz="1100" spc="-50" dirty="0">
                <a:solidFill>
                  <a:srgbClr val="231F20"/>
                </a:solidFill>
                <a:latin typeface="Arial"/>
                <a:cs typeface="Arial"/>
              </a:rPr>
              <a:t>Est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an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case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libris,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dirty="0">
                <a:solidFill>
                  <a:srgbClr val="231F20"/>
                </a:solidFill>
                <a:latin typeface="Arial"/>
                <a:cs typeface="Arial"/>
              </a:rPr>
              <a:t>ut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utinam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officiis</a:t>
            </a:r>
            <a:r>
              <a:rPr sz="1100" spc="-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nec.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Sit</a:t>
            </a:r>
            <a:r>
              <a:rPr sz="1100" spc="-8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5" dirty="0">
                <a:solidFill>
                  <a:srgbClr val="231F20"/>
                </a:solidFill>
                <a:latin typeface="Arial"/>
                <a:cs typeface="Arial"/>
              </a:rPr>
              <a:t>cu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delectus</a:t>
            </a:r>
            <a:r>
              <a:rPr sz="1100" spc="-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voluptatum </a:t>
            </a:r>
            <a:r>
              <a:rPr sz="1100" spc="-25" dirty="0">
                <a:solidFill>
                  <a:srgbClr val="231F20"/>
                </a:solidFill>
                <a:latin typeface="Arial"/>
                <a:cs typeface="Arial"/>
              </a:rPr>
              <a:t>voluptatibus,</a:t>
            </a:r>
            <a:r>
              <a:rPr sz="1100" spc="-4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40" dirty="0">
                <a:solidFill>
                  <a:srgbClr val="231F20"/>
                </a:solidFill>
                <a:latin typeface="Arial"/>
                <a:cs typeface="Arial"/>
              </a:rPr>
              <a:t>choro</a:t>
            </a:r>
            <a:r>
              <a:rPr sz="1100" spc="-7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60" dirty="0">
                <a:solidFill>
                  <a:srgbClr val="231F20"/>
                </a:solidFill>
                <a:latin typeface="Arial"/>
                <a:cs typeface="Arial"/>
              </a:rPr>
              <a:t>causae</a:t>
            </a:r>
            <a:r>
              <a:rPr sz="1100" spc="-3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1100" spc="-10" dirty="0">
                <a:solidFill>
                  <a:srgbClr val="231F20"/>
                </a:solidFill>
                <a:latin typeface="Arial"/>
                <a:cs typeface="Arial"/>
              </a:rPr>
              <a:t>platone.</a:t>
            </a:r>
            <a:endParaRPr sz="1100" dirty="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6349803" y="13099929"/>
            <a:ext cx="2214245" cy="514984"/>
          </a:xfrm>
          <a:prstGeom prst="rect">
            <a:avLst/>
          </a:prstGeom>
        </p:spPr>
        <p:txBody>
          <a:bodyPr vert="horz" wrap="square" lIns="0" tIns="393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310"/>
              </a:spcBef>
            </a:pP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Photo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Caption</a:t>
            </a:r>
            <a:endParaRPr sz="950">
              <a:latin typeface="Arial"/>
              <a:cs typeface="Arial"/>
            </a:endParaRPr>
          </a:p>
          <a:p>
            <a:pPr marL="12700" marR="5080">
              <a:lnSpc>
                <a:spcPct val="100000"/>
              </a:lnSpc>
              <a:spcBef>
                <a:spcPts val="215"/>
              </a:spcBef>
            </a:pP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Duis</a:t>
            </a:r>
            <a:r>
              <a:rPr sz="950" spc="-50" dirty="0">
                <a:solidFill>
                  <a:srgbClr val="00AB4E"/>
                </a:solidFill>
                <a:latin typeface="Arial"/>
                <a:cs typeface="Arial"/>
              </a:rPr>
              <a:t> autem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 vel</a:t>
            </a: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70" dirty="0">
                <a:solidFill>
                  <a:srgbClr val="00AB4E"/>
                </a:solidFill>
                <a:latin typeface="Arial"/>
                <a:cs typeface="Arial"/>
              </a:rPr>
              <a:t>eum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0" dirty="0">
                <a:solidFill>
                  <a:srgbClr val="00AB4E"/>
                </a:solidFill>
                <a:latin typeface="Arial"/>
                <a:cs typeface="Arial"/>
              </a:rPr>
              <a:t>iriure</a:t>
            </a:r>
            <a:r>
              <a:rPr sz="950" spc="-6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dolor</a:t>
            </a:r>
            <a:r>
              <a:rPr sz="950" spc="-5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</a:t>
            </a:r>
            <a:r>
              <a:rPr sz="950" spc="-30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hendrerit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25" dirty="0">
                <a:solidFill>
                  <a:srgbClr val="00AB4E"/>
                </a:solidFill>
                <a:latin typeface="Arial"/>
                <a:cs typeface="Arial"/>
              </a:rPr>
              <a:t>in </a:t>
            </a:r>
            <a:r>
              <a:rPr sz="950" spc="-35" dirty="0">
                <a:solidFill>
                  <a:srgbClr val="00AB4E"/>
                </a:solidFill>
                <a:latin typeface="Arial"/>
                <a:cs typeface="Arial"/>
              </a:rPr>
              <a:t>vulputate </a:t>
            </a:r>
            <a:r>
              <a:rPr sz="950" spc="-20" dirty="0">
                <a:solidFill>
                  <a:srgbClr val="00AB4E"/>
                </a:solidFill>
                <a:latin typeface="Arial"/>
                <a:cs typeface="Arial"/>
              </a:rPr>
              <a:t>velit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60" dirty="0">
                <a:solidFill>
                  <a:srgbClr val="00AB4E"/>
                </a:solidFill>
                <a:latin typeface="Arial"/>
                <a:cs typeface="Arial"/>
              </a:rPr>
              <a:t>esse</a:t>
            </a:r>
            <a:r>
              <a:rPr sz="950" spc="-1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40" dirty="0">
                <a:solidFill>
                  <a:srgbClr val="00AB4E"/>
                </a:solidFill>
                <a:latin typeface="Arial"/>
                <a:cs typeface="Arial"/>
              </a:rPr>
              <a:t>molestie</a:t>
            </a:r>
            <a:r>
              <a:rPr sz="950" spc="-45" dirty="0">
                <a:solidFill>
                  <a:srgbClr val="00AB4E"/>
                </a:solidFill>
                <a:latin typeface="Arial"/>
                <a:cs typeface="Arial"/>
              </a:rPr>
              <a:t> </a:t>
            </a:r>
            <a:r>
              <a:rPr sz="950" spc="-10" dirty="0">
                <a:solidFill>
                  <a:srgbClr val="00AB4E"/>
                </a:solidFill>
                <a:latin typeface="Arial"/>
                <a:cs typeface="Arial"/>
              </a:rPr>
              <a:t>consequat.</a:t>
            </a:r>
            <a:endParaRPr sz="950">
              <a:latin typeface="Arial"/>
              <a:cs typeface="Aria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06925" y="5885397"/>
            <a:ext cx="2628900" cy="1771014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258445" rIns="0" bIns="0" rtlCol="0">
            <a:spAutoFit/>
          </a:bodyPr>
          <a:lstStyle/>
          <a:p>
            <a:pPr marL="507365" marR="491490" algn="ctr">
              <a:lnSpc>
                <a:spcPct val="100600"/>
              </a:lnSpc>
              <a:spcBef>
                <a:spcPts val="2035"/>
              </a:spcBef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365"/>
              </a:spcBef>
            </a:pP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on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&gt; </a:t>
            </a:r>
            <a:r>
              <a:rPr sz="75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979142" y="9531218"/>
            <a:ext cx="2628900" cy="187515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310515" rIns="0" bIns="0" rtlCol="0">
            <a:spAutoFit/>
          </a:bodyPr>
          <a:lstStyle/>
          <a:p>
            <a:pPr marL="507365" marR="491490" algn="ctr">
              <a:lnSpc>
                <a:spcPct val="100600"/>
              </a:lnSpc>
              <a:spcBef>
                <a:spcPts val="2445"/>
              </a:spcBef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7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on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40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7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750" i="1" spc="-35" dirty="0">
                <a:solidFill>
                  <a:srgbClr val="A3A5A8"/>
                </a:solidFill>
                <a:latin typeface="Arial"/>
                <a:cs typeface="Arial"/>
              </a:rPr>
              <a:t>&gt; </a:t>
            </a:r>
            <a:r>
              <a:rPr sz="75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75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5464068" y="9770801"/>
            <a:ext cx="4218940" cy="319849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ct val="100000"/>
              </a:lnSpc>
            </a:pPr>
            <a:endParaRPr sz="315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09"/>
              </a:spcBef>
            </a:pPr>
            <a:endParaRPr sz="3150">
              <a:latin typeface="Times New Roman"/>
              <a:cs typeface="Times New Roman"/>
            </a:endParaRPr>
          </a:p>
          <a:p>
            <a:pPr marL="1302385" marR="1286510" algn="ctr">
              <a:lnSpc>
                <a:spcPct val="100600"/>
              </a:lnSpc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850" i="1" spc="-4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850" i="1" spc="-7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60" dirty="0">
                <a:solidFill>
                  <a:srgbClr val="A3A5A8"/>
                </a:solidFill>
                <a:latin typeface="Arial"/>
                <a:cs typeface="Arial"/>
              </a:rPr>
              <a:t>on </a:t>
            </a:r>
            <a:r>
              <a:rPr sz="850" i="1" spc="-55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850" i="1" spc="-5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55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8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50" dirty="0">
                <a:solidFill>
                  <a:srgbClr val="A3A5A8"/>
                </a:solidFill>
                <a:latin typeface="Arial"/>
                <a:cs typeface="Arial"/>
              </a:rPr>
              <a:t>&gt;</a:t>
            </a:r>
            <a:r>
              <a:rPr sz="8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8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768801" y="14279898"/>
            <a:ext cx="3416849" cy="369332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sz="2300" b="1" dirty="0">
                <a:solidFill>
                  <a:srgbClr val="FFFFFF"/>
                </a:solidFill>
                <a:latin typeface="Arial"/>
                <a:cs typeface="Arial"/>
              </a:rPr>
              <a:t>uwf.edu/department</a:t>
            </a:r>
            <a:endParaRPr sz="230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0482603" y="10210382"/>
            <a:ext cx="4218940" cy="1875155"/>
          </a:xfrm>
          <a:prstGeom prst="rect">
            <a:avLst/>
          </a:prstGeom>
          <a:solidFill>
            <a:srgbClr val="D1D3D4"/>
          </a:solidFill>
        </p:spPr>
        <p:txBody>
          <a:bodyPr vert="horz" wrap="square" lIns="0" tIns="310515" rIns="0" bIns="0" rtlCol="0">
            <a:spAutoFit/>
          </a:bodyPr>
          <a:lstStyle/>
          <a:p>
            <a:pPr marL="1302385" marR="1286510" algn="ctr">
              <a:lnSpc>
                <a:spcPct val="100600"/>
              </a:lnSpc>
              <a:spcBef>
                <a:spcPts val="2445"/>
              </a:spcBef>
            </a:pPr>
            <a:r>
              <a:rPr sz="3150" i="1" spc="-250" dirty="0">
                <a:solidFill>
                  <a:srgbClr val="A3A5A8"/>
                </a:solidFill>
                <a:latin typeface="Arial"/>
                <a:cs typeface="Arial"/>
              </a:rPr>
              <a:t>Add</a:t>
            </a:r>
            <a:r>
              <a:rPr sz="3150" i="1" spc="-204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3150" i="1" spc="-140" dirty="0">
                <a:solidFill>
                  <a:srgbClr val="A3A5A8"/>
                </a:solidFill>
                <a:latin typeface="Arial"/>
                <a:cs typeface="Arial"/>
              </a:rPr>
              <a:t>photo </a:t>
            </a:r>
            <a:r>
              <a:rPr sz="3150" i="1" spc="-20" dirty="0">
                <a:solidFill>
                  <a:srgbClr val="A3A5A8"/>
                </a:solidFill>
                <a:latin typeface="Arial"/>
                <a:cs typeface="Arial"/>
              </a:rPr>
              <a:t>here</a:t>
            </a:r>
            <a:endParaRPr sz="3150">
              <a:latin typeface="Arial"/>
              <a:cs typeface="Arial"/>
            </a:endParaRPr>
          </a:p>
          <a:p>
            <a:pPr algn="ctr">
              <a:lnSpc>
                <a:spcPct val="100000"/>
              </a:lnSpc>
              <a:spcBef>
                <a:spcPts val="170"/>
              </a:spcBef>
            </a:pPr>
            <a:r>
              <a:rPr sz="850" i="1" spc="-45" dirty="0">
                <a:solidFill>
                  <a:srgbClr val="A3A5A8"/>
                </a:solidFill>
                <a:latin typeface="Arial"/>
                <a:cs typeface="Arial"/>
              </a:rPr>
              <a:t>Click</a:t>
            </a:r>
            <a:r>
              <a:rPr sz="850" i="1" spc="-7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60" dirty="0">
                <a:solidFill>
                  <a:srgbClr val="A3A5A8"/>
                </a:solidFill>
                <a:latin typeface="Arial"/>
                <a:cs typeface="Arial"/>
              </a:rPr>
              <a:t>on </a:t>
            </a:r>
            <a:r>
              <a:rPr sz="850" i="1" spc="-55" dirty="0">
                <a:solidFill>
                  <a:srgbClr val="A3A5A8"/>
                </a:solidFill>
                <a:latin typeface="Arial"/>
                <a:cs typeface="Arial"/>
              </a:rPr>
              <a:t>grey</a:t>
            </a:r>
            <a:r>
              <a:rPr sz="850" i="1" spc="-5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55" dirty="0">
                <a:solidFill>
                  <a:srgbClr val="A3A5A8"/>
                </a:solidFill>
                <a:latin typeface="Arial"/>
                <a:cs typeface="Arial"/>
              </a:rPr>
              <a:t>box</a:t>
            </a:r>
            <a:r>
              <a:rPr sz="850" i="1" spc="-60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50" dirty="0">
                <a:solidFill>
                  <a:srgbClr val="A3A5A8"/>
                </a:solidFill>
                <a:latin typeface="Arial"/>
                <a:cs typeface="Arial"/>
              </a:rPr>
              <a:t>&gt;</a:t>
            </a:r>
            <a:r>
              <a:rPr sz="850" i="1" spc="-45" dirty="0">
                <a:solidFill>
                  <a:srgbClr val="A3A5A8"/>
                </a:solidFill>
                <a:latin typeface="Arial"/>
                <a:cs typeface="Arial"/>
              </a:rPr>
              <a:t> </a:t>
            </a:r>
            <a:r>
              <a:rPr sz="850" i="1" spc="-10" dirty="0">
                <a:solidFill>
                  <a:srgbClr val="A3A5A8"/>
                </a:solidFill>
                <a:latin typeface="Arial"/>
                <a:cs typeface="Arial"/>
              </a:rPr>
              <a:t>Command+D</a:t>
            </a:r>
            <a:endParaRPr sz="850">
              <a:latin typeface="Arial"/>
              <a:cs typeface="Arial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DA6EC14-84E6-E911-161A-B51AC21C06C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9683008" y="-1"/>
            <a:ext cx="421092" cy="3423209"/>
          </a:xfrm>
          <a:prstGeom prst="rect">
            <a:avLst/>
          </a:prstGeom>
          <a:solidFill>
            <a:srgbClr val="0C2C6C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CA50C46B-A1C7-08A4-47C3-BA2AB002133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V="1">
            <a:off x="13528" y="3353703"/>
            <a:ext cx="20104100" cy="86043"/>
          </a:xfrm>
          <a:prstGeom prst="rect">
            <a:avLst/>
          </a:prstGeom>
          <a:solidFill>
            <a:srgbClr val="00AB4E"/>
          </a:solidFill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1889</Words>
  <Application>Microsoft Macintosh PowerPoint</Application>
  <PresentationFormat>Custom</PresentationFormat>
  <Paragraphs>56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Enter Title of Research Paper Here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Carly Richards</cp:lastModifiedBy>
  <cp:revision>2</cp:revision>
  <dcterms:created xsi:type="dcterms:W3CDTF">2026-05-20T18:37:55Z</dcterms:created>
  <dcterms:modified xsi:type="dcterms:W3CDTF">2026-06-03T15:23:06Z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2026-05-20T00:00:00Z</vt:filetime>
  </property>
  <property fmtid="{D5CDD505-2E9C-101B-9397-08002B2CF9AE}" pid="3" name="Creator">
    <vt:lpwstr>Adobe InDesign 21.3 (Macintosh)</vt:lpwstr>
  </property>
  <property fmtid="{D5CDD505-2E9C-101B-9397-08002B2CF9AE}" pid="4" name="LastSaved">
    <vt:filetime>2026-05-20T00:00:00Z</vt:filetime>
  </property>
  <property fmtid="{D5CDD505-2E9C-101B-9397-08002B2CF9AE}" pid="5" name="Producer">
    <vt:lpwstr>Adobe PDF Library 18.0</vt:lpwstr>
  </property>
</Properties>
</file>