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6" r:id="rId3"/>
  </p:sldMasterIdLst>
  <p:sldIdLst>
    <p:sldId id="25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1002" autoAdjust="0"/>
  </p:normalViewPr>
  <p:slideViewPr>
    <p:cSldViewPr snapToGrid="0" snapToObjects="1">
      <p:cViewPr varScale="1">
        <p:scale>
          <a:sx n="119" d="100"/>
          <a:sy n="119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4231322"/>
            <a:ext cx="7717055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113204"/>
            <a:ext cx="6858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04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73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0475" y="457200"/>
            <a:ext cx="462915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4184"/>
            <a:ext cx="2949575" cy="3664803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5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27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9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3"/>
            <a:ext cx="8168840" cy="376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5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009731"/>
            <a:ext cx="6858000" cy="536827"/>
          </a:xfrm>
        </p:spPr>
        <p:txBody>
          <a:bodyPr/>
          <a:lstStyle/>
          <a:p>
            <a:r>
              <a:rPr lang="en-US" sz="2000" i="0" dirty="0"/>
              <a:t>Adapted from </a:t>
            </a:r>
            <a:r>
              <a:rPr lang="en-US" sz="2000" dirty="0"/>
              <a:t>Real Good Grammar, Too by </a:t>
            </a:r>
            <a:r>
              <a:rPr lang="en-US" sz="2000" i="0" dirty="0"/>
              <a:t>Mamie Hixon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0178" y="4231322"/>
            <a:ext cx="7717055" cy="62197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600" dirty="0" smtClean="0"/>
              <a:t>Dangling and Misplaced Modifiers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00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63669" y="1419473"/>
            <a:ext cx="6829294" cy="431564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Some split infinitives are acceptable because the modifier cannot be moved without creating an awkward sentence: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Police are looking for a suspect who tried </a:t>
            </a:r>
            <a:r>
              <a:rPr lang="en-US" u="sng" dirty="0" smtClean="0"/>
              <a:t>to</a:t>
            </a:r>
            <a:r>
              <a:rPr lang="en-US" dirty="0" smtClean="0"/>
              <a:t> sexually </a:t>
            </a:r>
            <a:r>
              <a:rPr lang="en-US" u="sng" dirty="0" smtClean="0"/>
              <a:t>assault</a:t>
            </a:r>
            <a:r>
              <a:rPr lang="en-US" dirty="0" smtClean="0"/>
              <a:t> an Army officer.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Prices are expected </a:t>
            </a:r>
            <a:r>
              <a:rPr lang="en-US" u="sng" dirty="0" smtClean="0"/>
              <a:t>to</a:t>
            </a:r>
            <a:r>
              <a:rPr lang="en-US" dirty="0" smtClean="0"/>
              <a:t> more than </a:t>
            </a:r>
            <a:r>
              <a:rPr lang="en-US" u="sng" dirty="0" smtClean="0"/>
              <a:t>double</a:t>
            </a:r>
            <a:r>
              <a:rPr lang="en-US" dirty="0" smtClean="0"/>
              <a:t> next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9766" y="2123528"/>
            <a:ext cx="6097100" cy="2633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a modifier?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 modifier is an expression that limits or describes another word or phrase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Example: </a:t>
            </a:r>
            <a:r>
              <a:rPr lang="en-US" dirty="0"/>
              <a:t>l</a:t>
            </a:r>
            <a:r>
              <a:rPr lang="en-US" dirty="0" smtClean="0"/>
              <a:t>ittle boats (</a:t>
            </a:r>
            <a:r>
              <a:rPr lang="en-US" i="1" dirty="0"/>
              <a:t>l</a:t>
            </a:r>
            <a:r>
              <a:rPr lang="en-US" i="1" dirty="0" smtClean="0"/>
              <a:t>ittle</a:t>
            </a:r>
            <a:r>
              <a:rPr lang="en-US" dirty="0" smtClean="0"/>
              <a:t> describes the boats.)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Modifiers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3849" y="1390212"/>
            <a:ext cx="7508934" cy="4366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Dangling modifiers are words or phrases which “dangle” because they have no word in the sentence to describe: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While taking a shower, </a:t>
            </a:r>
            <a:r>
              <a:rPr lang="en-US" sz="2400" u="sng" dirty="0" smtClean="0"/>
              <a:t>the doorbell</a:t>
            </a:r>
            <a:r>
              <a:rPr lang="en-US" sz="2400" dirty="0" smtClean="0"/>
              <a:t> rang.</a:t>
            </a:r>
          </a:p>
          <a:p>
            <a:pPr marL="0" indent="0">
              <a:buNone/>
            </a:pPr>
            <a:r>
              <a:rPr lang="en-US" sz="2400" b="1" dirty="0" smtClean="0"/>
              <a:t>The doorbell was taking a shower?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 smtClean="0"/>
              <a:t>In </a:t>
            </a:r>
            <a:r>
              <a:rPr lang="en-US" sz="2400" dirty="0"/>
              <a:t>addition to being </a:t>
            </a:r>
            <a:r>
              <a:rPr lang="en-US" sz="2400" u="sng" dirty="0"/>
              <a:t>ugly and inappropriate</a:t>
            </a:r>
            <a:r>
              <a:rPr lang="en-US" sz="2400" dirty="0"/>
              <a:t>, </a:t>
            </a:r>
            <a:r>
              <a:rPr lang="en-US" sz="2400" dirty="0" smtClean="0"/>
              <a:t>	the students often </a:t>
            </a:r>
            <a:r>
              <a:rPr lang="en-US" sz="2400" dirty="0"/>
              <a:t>make grammatical errors </a:t>
            </a:r>
            <a:r>
              <a:rPr lang="en-US" sz="2400" dirty="0" smtClean="0"/>
              <a:t>	on </a:t>
            </a:r>
            <a:r>
              <a:rPr lang="en-US" sz="2400" dirty="0"/>
              <a:t>their </a:t>
            </a:r>
            <a:r>
              <a:rPr lang="en-US" sz="2400" dirty="0" smtClean="0"/>
              <a:t>signs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Oops</a:t>
            </a:r>
            <a:r>
              <a:rPr lang="en-US" sz="2400" b="1" dirty="0"/>
              <a:t>! We (probably) don’t </a:t>
            </a:r>
            <a:r>
              <a:rPr lang="en-US" sz="2400" b="1" dirty="0" smtClean="0"/>
              <a:t>mean </a:t>
            </a:r>
            <a:r>
              <a:rPr lang="en-US" sz="2400" b="1" dirty="0"/>
              <a:t>to call the students ugly and inappropriate! </a:t>
            </a:r>
            <a:r>
              <a:rPr lang="en-US" sz="2400" b="1" dirty="0" smtClean="0"/>
              <a:t>It is the signs that are ugly and inappropriate.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490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Dangling Modifiers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62838" y="1589327"/>
            <a:ext cx="7230956" cy="367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Revise a dangling modifier by adding a headword – the noun or pronoun that is being described: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While </a:t>
            </a:r>
            <a:r>
              <a:rPr lang="en-US" u="sng" dirty="0" smtClean="0"/>
              <a:t>I</a:t>
            </a:r>
            <a:r>
              <a:rPr lang="en-US" dirty="0" smtClean="0"/>
              <a:t> was taking a shower, the doorbell rang. </a:t>
            </a:r>
          </a:p>
          <a:p>
            <a:pPr marL="457200" lvl="1" indent="0">
              <a:buNone/>
            </a:pPr>
            <a:r>
              <a:rPr lang="en-US" dirty="0" smtClean="0"/>
              <a:t>While taking a shower, </a:t>
            </a:r>
            <a:r>
              <a:rPr lang="en-US" u="sng" dirty="0" smtClean="0"/>
              <a:t>I</a:t>
            </a:r>
            <a:r>
              <a:rPr lang="en-US" dirty="0" smtClean="0"/>
              <a:t> heard the doorbell ring.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 </a:t>
            </a:r>
            <a:r>
              <a:rPr lang="en-US" dirty="0"/>
              <a:t>addition to being ugly and inappropriate, the students’ </a:t>
            </a:r>
            <a:r>
              <a:rPr lang="en-US" u="sng" dirty="0"/>
              <a:t>signs</a:t>
            </a:r>
            <a:r>
              <a:rPr lang="en-US" dirty="0"/>
              <a:t> often contain grammatical errors.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Misplaced Modifiers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8946" y="1141495"/>
            <a:ext cx="7318739" cy="5080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 misplaced modifier is a word or phrase placed next to some other word or phrase that it does not intend to modify: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/>
              <a:t>	There was a debate </a:t>
            </a:r>
            <a:r>
              <a:rPr lang="en-US" dirty="0" smtClean="0"/>
              <a:t>regarding </a:t>
            </a:r>
            <a:r>
              <a:rPr lang="en-US" dirty="0"/>
              <a:t>the bill to </a:t>
            </a:r>
            <a:r>
              <a:rPr lang="en-US" dirty="0" smtClean="0"/>
              <a:t>	provide aid </a:t>
            </a:r>
            <a:r>
              <a:rPr lang="en-US" dirty="0"/>
              <a:t>to homeless people </a:t>
            </a:r>
            <a:r>
              <a:rPr lang="en-US" u="sng" dirty="0" smtClean="0"/>
              <a:t>in </a:t>
            </a:r>
            <a:r>
              <a:rPr lang="en-US" u="sng" dirty="0"/>
              <a:t>the senate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Wait. There </a:t>
            </a:r>
            <a:r>
              <a:rPr lang="en-US" b="1" dirty="0"/>
              <a:t>are homeless people in the senate?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Revise a misplaced modifier by </a:t>
            </a:r>
            <a:r>
              <a:rPr lang="en-US" b="1" dirty="0"/>
              <a:t>moving the modifier next to the word it is actually modifying: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There </a:t>
            </a:r>
            <a:r>
              <a:rPr lang="en-US" dirty="0"/>
              <a:t>was a debate </a:t>
            </a:r>
            <a:r>
              <a:rPr lang="en-US" u="sng" dirty="0"/>
              <a:t>in the senate</a:t>
            </a:r>
            <a:r>
              <a:rPr lang="en-US" dirty="0"/>
              <a:t> </a:t>
            </a:r>
            <a:r>
              <a:rPr lang="en-US" dirty="0" smtClean="0"/>
              <a:t>regarding 	the bill </a:t>
            </a:r>
            <a:r>
              <a:rPr lang="en-US" dirty="0"/>
              <a:t>to provide aid to homeless people. 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225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“Only” Affects a Sentence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3896" y="1287799"/>
            <a:ext cx="8168841" cy="45204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 smtClean="0"/>
              <a:t>Only she</a:t>
            </a:r>
            <a:r>
              <a:rPr lang="en-US" sz="1800" dirty="0" smtClean="0"/>
              <a:t> told him that she loved him.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She told </a:t>
            </a:r>
            <a:r>
              <a:rPr lang="en-US" sz="1800" u="sng" dirty="0" smtClean="0"/>
              <a:t>only him</a:t>
            </a:r>
            <a:r>
              <a:rPr lang="en-US" sz="1800" dirty="0" smtClean="0"/>
              <a:t> that she loved him.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She told him that </a:t>
            </a:r>
            <a:r>
              <a:rPr lang="en-US" sz="1800" u="sng" dirty="0" smtClean="0"/>
              <a:t>only she</a:t>
            </a:r>
            <a:r>
              <a:rPr lang="en-US" sz="1800" dirty="0" smtClean="0"/>
              <a:t> loved him.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She told him that she </a:t>
            </a:r>
            <a:r>
              <a:rPr lang="en-US" sz="1800" u="sng" dirty="0" smtClean="0"/>
              <a:t>only loved</a:t>
            </a:r>
            <a:r>
              <a:rPr lang="en-US" sz="1800" dirty="0" smtClean="0"/>
              <a:t> him.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1800" dirty="0" smtClean="0"/>
              <a:t>She told him that she loved </a:t>
            </a:r>
            <a:r>
              <a:rPr lang="en-US" sz="1800" u="sng" dirty="0" smtClean="0"/>
              <a:t>only him</a:t>
            </a:r>
            <a:r>
              <a:rPr lang="en-US" sz="1800" dirty="0" smtClean="0"/>
              <a:t>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96394" y="1287799"/>
            <a:ext cx="3866342" cy="4394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/>
              <a:t>No one else told him. He is sad. </a:t>
            </a:r>
          </a:p>
          <a:p>
            <a:pPr marL="457200" lvl="1" indent="0">
              <a:buFont typeface="Arial"/>
              <a:buNone/>
            </a:pPr>
            <a:endParaRPr lang="en-US" sz="1800" dirty="0" smtClean="0"/>
          </a:p>
          <a:p>
            <a:pPr marL="0" indent="0">
              <a:buFont typeface="Arial"/>
              <a:buNone/>
            </a:pPr>
            <a:r>
              <a:rPr lang="en-US" sz="1800" b="1" dirty="0" smtClean="0"/>
              <a:t>She never said “I love you” to anyone else. </a:t>
            </a:r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0" indent="0">
              <a:buFont typeface="Arial"/>
              <a:buNone/>
            </a:pPr>
            <a:r>
              <a:rPr lang="en-US" sz="1800" b="1" dirty="0" smtClean="0"/>
              <a:t>She said no one else loved him. </a:t>
            </a:r>
            <a:r>
              <a:rPr lang="en-US" sz="1800" b="1" dirty="0" smtClean="0">
                <a:sym typeface="Wingdings" panose="05000000000000000000" pitchFamily="2" charset="2"/>
              </a:rPr>
              <a:t>She is being abusive.</a:t>
            </a:r>
          </a:p>
          <a:p>
            <a:pPr marL="457200" lvl="1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sz="1800" b="1" dirty="0" smtClean="0"/>
              <a:t>“I love you, but I’m not in love with you.” This sentence sounds like a breakup line. </a:t>
            </a:r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0" indent="0">
              <a:buFont typeface="Arial"/>
              <a:buNone/>
            </a:pPr>
            <a:r>
              <a:rPr lang="en-US" sz="1800" b="1" dirty="0" smtClean="0"/>
              <a:t>She doesn’t love anybody else. Aw, sweet. </a:t>
            </a:r>
          </a:p>
        </p:txBody>
      </p:sp>
    </p:spTree>
    <p:extLst>
      <p:ext uri="{BB962C8B-B14F-4D97-AF65-F5344CB8AC3E}">
        <p14:creationId xmlns:p14="http://schemas.microsoft.com/office/powerpoint/2010/main" val="31466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Squinting Modifiers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54" y="1061027"/>
            <a:ext cx="7647923" cy="50806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Squinting modifiers are misplaced modifiers which seem to modify two words: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The people who worked for him </a:t>
            </a:r>
            <a:r>
              <a:rPr lang="en-US" u="sng" dirty="0" smtClean="0"/>
              <a:t>sometimes</a:t>
            </a:r>
            <a:r>
              <a:rPr lang="en-US" dirty="0" smtClean="0"/>
              <a:t> gave him presents.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 people sometimes worked for him or they sometimes gave him presents?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Revise squinting modifiers by </a:t>
            </a:r>
            <a:r>
              <a:rPr lang="en-US" b="1" dirty="0"/>
              <a:t>changing the word order so there is no ambiguity: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	The people </a:t>
            </a:r>
            <a:r>
              <a:rPr lang="en-US" dirty="0"/>
              <a:t>who </a:t>
            </a:r>
            <a:r>
              <a:rPr lang="en-US" u="sng" dirty="0"/>
              <a:t>sometimes </a:t>
            </a:r>
            <a:r>
              <a:rPr lang="en-US" u="sng" dirty="0" smtClean="0"/>
              <a:t>worked for </a:t>
            </a:r>
            <a:r>
              <a:rPr lang="en-US" u="sng" dirty="0"/>
              <a:t>him</a:t>
            </a:r>
            <a:r>
              <a:rPr lang="en-US" dirty="0"/>
              <a:t> gave </a:t>
            </a:r>
            <a:r>
              <a:rPr lang="en-US" dirty="0" smtClean="0"/>
              <a:t>him </a:t>
            </a:r>
            <a:r>
              <a:rPr lang="en-US" dirty="0"/>
              <a:t>presents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The people </a:t>
            </a:r>
            <a:r>
              <a:rPr lang="en-US" dirty="0"/>
              <a:t>who </a:t>
            </a:r>
            <a:r>
              <a:rPr lang="en-US" dirty="0" smtClean="0"/>
              <a:t>worked for </a:t>
            </a:r>
            <a:r>
              <a:rPr lang="en-US" dirty="0"/>
              <a:t>him </a:t>
            </a:r>
            <a:r>
              <a:rPr lang="en-US" u="sng" dirty="0"/>
              <a:t>gave </a:t>
            </a:r>
            <a:r>
              <a:rPr lang="en-US" u="sng" dirty="0" smtClean="0"/>
              <a:t>him presents </a:t>
            </a:r>
            <a:r>
              <a:rPr lang="en-US" u="sng" dirty="0"/>
              <a:t>sometimes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Sometimes</a:t>
            </a:r>
            <a:r>
              <a:rPr lang="en-US" dirty="0" smtClean="0"/>
              <a:t>, the people who worked for him gave him presents. 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923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66495" y="1669280"/>
            <a:ext cx="7223641" cy="3897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Infinitive = to + verb</a:t>
            </a:r>
          </a:p>
          <a:p>
            <a:pPr marL="0" indent="0">
              <a:buNone/>
            </a:pPr>
            <a:r>
              <a:rPr lang="en-US" sz="2600" b="1" dirty="0" smtClean="0"/>
              <a:t>An infinitive is a grammatical unit consisting of the bare form of a verb (without an –</a:t>
            </a:r>
            <a:r>
              <a:rPr lang="en-US" sz="2600" b="1" i="1" dirty="0" smtClean="0"/>
              <a:t>s</a:t>
            </a:r>
            <a:r>
              <a:rPr lang="en-US" sz="2600" b="1" dirty="0" smtClean="0"/>
              <a:t>) preceded by the preposition </a:t>
            </a:r>
            <a:r>
              <a:rPr lang="en-US" sz="2600" b="1" i="1" dirty="0" smtClean="0"/>
              <a:t>to</a:t>
            </a:r>
            <a:r>
              <a:rPr lang="en-US" sz="2600" b="1" dirty="0" smtClean="0"/>
              <a:t>: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457200" lvl="1" indent="0">
              <a:buNone/>
            </a:pPr>
            <a:r>
              <a:rPr lang="en-US" sz="2600" i="1" dirty="0" smtClean="0"/>
              <a:t>  to choose                    to explain</a:t>
            </a:r>
          </a:p>
          <a:p>
            <a:pPr marL="457200" lvl="1" indent="0">
              <a:buNone/>
            </a:pPr>
            <a:r>
              <a:rPr lang="en-US" sz="2600" i="1" dirty="0" smtClean="0"/>
              <a:t>   to dance                       to go</a:t>
            </a:r>
          </a:p>
          <a:p>
            <a:pPr marL="457200" lvl="1" indent="0">
              <a:buNone/>
            </a:pPr>
            <a:r>
              <a:rPr lang="en-US" sz="2600" i="1" dirty="0" smtClean="0"/>
              <a:t>   to learn                         to be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Infinitives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6806" y="1068343"/>
            <a:ext cx="7743020" cy="50806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Split infinitives are modifiers that are placed between the preposition “to” and the verb in the infinitive: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Dentists encourage children </a:t>
            </a:r>
            <a:r>
              <a:rPr lang="en-US" u="sng" dirty="0" smtClean="0"/>
              <a:t>to</a:t>
            </a:r>
            <a:r>
              <a:rPr lang="en-US" dirty="0" smtClean="0"/>
              <a:t> regularly </a:t>
            </a:r>
            <a:r>
              <a:rPr lang="en-US" u="sng" dirty="0" smtClean="0"/>
              <a:t>brush</a:t>
            </a:r>
            <a:r>
              <a:rPr lang="en-US" dirty="0" smtClean="0"/>
              <a:t> their teeth.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Try </a:t>
            </a:r>
            <a:r>
              <a:rPr lang="en-US" u="sng" dirty="0"/>
              <a:t>to</a:t>
            </a:r>
            <a:r>
              <a:rPr lang="en-US" dirty="0"/>
              <a:t> not </a:t>
            </a:r>
            <a:r>
              <a:rPr lang="en-US" u="sng" dirty="0"/>
              <a:t>be</a:t>
            </a:r>
            <a:r>
              <a:rPr lang="en-US" dirty="0"/>
              <a:t> late.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 modifier “regularly” is splitting the infinitive “to brush.”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Revise a split infinitive by </a:t>
            </a:r>
            <a:r>
              <a:rPr lang="en-US" b="1" dirty="0"/>
              <a:t>moving the modifier to another part of the sentence: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	Dentists </a:t>
            </a:r>
            <a:r>
              <a:rPr lang="en-US" dirty="0"/>
              <a:t>encourage children </a:t>
            </a:r>
            <a:r>
              <a:rPr lang="en-US" u="sng" dirty="0"/>
              <a:t>to brush</a:t>
            </a:r>
            <a:r>
              <a:rPr lang="en-US" dirty="0"/>
              <a:t> their </a:t>
            </a:r>
            <a:r>
              <a:rPr lang="en-US" dirty="0" smtClean="0"/>
              <a:t>teeth 	regularly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Try </a:t>
            </a:r>
            <a:r>
              <a:rPr lang="en-US" dirty="0"/>
              <a:t>not </a:t>
            </a:r>
            <a:r>
              <a:rPr lang="en-US" u="sng" dirty="0"/>
              <a:t>to be</a:t>
            </a:r>
            <a:r>
              <a:rPr lang="en-US" dirty="0"/>
              <a:t> late. 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52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397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Office Theme</vt:lpstr>
      <vt:lpstr>Custom Design</vt:lpstr>
      <vt:lpstr>1_Custom Design</vt:lpstr>
      <vt:lpstr>PowerPoint Presentation</vt:lpstr>
      <vt:lpstr>Modifiers</vt:lpstr>
      <vt:lpstr>Dangling Modifiers</vt:lpstr>
      <vt:lpstr>Revise Dangling Modifiers</vt:lpstr>
      <vt:lpstr>Misplaced Modifiers</vt:lpstr>
      <vt:lpstr>How a “Only” Affects a Sentence</vt:lpstr>
      <vt:lpstr>Squinting Modifiers</vt:lpstr>
      <vt:lpstr>Infinitives</vt:lpstr>
      <vt:lpstr>Split Infinitives</vt:lpstr>
      <vt:lpstr>Exceptions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Rustian Phelps</cp:lastModifiedBy>
  <cp:revision>106</cp:revision>
  <dcterms:created xsi:type="dcterms:W3CDTF">2016-08-03T17:54:22Z</dcterms:created>
  <dcterms:modified xsi:type="dcterms:W3CDTF">2019-07-30T18:58:30Z</dcterms:modified>
</cp:coreProperties>
</file>