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90F8A7-0B53-4B9F-8415-9058A6415405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4F19C6-5ADF-464B-A839-18E595BEF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200400"/>
            <a:ext cx="5867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From the UWF Writing Lab’s 101 Grammar Mini-Lessons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Mini-Lesson #96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Subjunctive Mood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labbie\AppData\Local\Microsoft\Windows\Temporary Internet Files\Content.IE5\BCP2U1KA\MC900092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3781915" cy="43841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subjunctive mood of verbs indicates conditions contrary to fact: wishes, recommendations, and possibilities.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57600" y="2286000"/>
            <a:ext cx="53340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wish I </a:t>
            </a:r>
            <a:r>
              <a:rPr lang="en-US" sz="2800" b="1" dirty="0" smtClean="0"/>
              <a:t>were</a:t>
            </a:r>
            <a:r>
              <a:rPr lang="en-US" sz="2800" dirty="0" smtClean="0"/>
              <a:t> President of the United States.</a:t>
            </a:r>
          </a:p>
          <a:p>
            <a:r>
              <a:rPr lang="en-US" sz="2800" dirty="0" smtClean="0"/>
              <a:t>If I </a:t>
            </a:r>
            <a:r>
              <a:rPr lang="en-US" sz="2800" b="1" dirty="0" smtClean="0"/>
              <a:t>were</a:t>
            </a:r>
            <a:r>
              <a:rPr lang="en-US" sz="2800" dirty="0" smtClean="0"/>
              <a:t> President of the United State, I would lower taxes.</a:t>
            </a:r>
          </a:p>
          <a:p>
            <a:r>
              <a:rPr lang="en-US" sz="2800" dirty="0" smtClean="0"/>
              <a:t>The citizens recommend that taxes </a:t>
            </a:r>
            <a:r>
              <a:rPr lang="en-US" sz="2800" b="1" dirty="0" smtClean="0"/>
              <a:t>be</a:t>
            </a:r>
            <a:r>
              <a:rPr lang="en-US" sz="2800" dirty="0" smtClean="0"/>
              <a:t> lowered.</a:t>
            </a:r>
          </a:p>
          <a:p>
            <a:r>
              <a:rPr lang="en-US" sz="2800" dirty="0" smtClean="0"/>
              <a:t>It is imperative that every citizen </a:t>
            </a:r>
            <a:r>
              <a:rPr lang="en-US" sz="2800" b="1" dirty="0" smtClean="0"/>
              <a:t>pay</a:t>
            </a:r>
            <a:r>
              <a:rPr lang="en-US" sz="2800" dirty="0" smtClean="0"/>
              <a:t> his or her taxes.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</TotalTime>
  <Words>75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Subjunctive Mood</vt:lpstr>
      <vt:lpstr>The subjunctive mood of verbs indicates conditions contrary to fact: wishes, recommendations, and possibilities.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Subjunctive Mood</dc:title>
  <dc:creator>College of Arts and Sciences</dc:creator>
  <cp:lastModifiedBy>College of Arts and Sciences</cp:lastModifiedBy>
  <cp:revision>1</cp:revision>
  <dcterms:created xsi:type="dcterms:W3CDTF">2010-11-02T19:27:51Z</dcterms:created>
  <dcterms:modified xsi:type="dcterms:W3CDTF">2010-11-02T19:40:39Z</dcterms:modified>
</cp:coreProperties>
</file>