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36787D-EBB2-4F78-9629-4D2AD152305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BBB118-E875-42AA-B4C4-C98EB92DC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077200" cy="2743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Pronoun Reference: </a:t>
            </a:r>
            <a:br>
              <a:rPr lang="en-US" sz="5400" dirty="0" smtClean="0"/>
            </a:br>
            <a:r>
              <a:rPr lang="en-US" sz="5400" dirty="0" smtClean="0"/>
              <a:t>Use of </a:t>
            </a:r>
            <a:r>
              <a:rPr lang="en-US" sz="5400" i="1" dirty="0" smtClean="0"/>
              <a:t>who</a:t>
            </a:r>
            <a:r>
              <a:rPr lang="en-US" sz="5400" dirty="0" smtClean="0"/>
              <a:t>, </a:t>
            </a:r>
            <a:r>
              <a:rPr lang="en-US" sz="5400" i="1" dirty="0" smtClean="0"/>
              <a:t>whose</a:t>
            </a:r>
            <a:r>
              <a:rPr lang="en-US" sz="5400" dirty="0" smtClean="0"/>
              <a:t>, </a:t>
            </a:r>
            <a:r>
              <a:rPr lang="en-US" sz="5400" i="1" dirty="0" smtClean="0"/>
              <a:t>which</a:t>
            </a:r>
            <a:r>
              <a:rPr lang="en-US" sz="5400" dirty="0" smtClean="0"/>
              <a:t>, </a:t>
            </a:r>
            <a:r>
              <a:rPr lang="en-US" sz="5400" i="1" dirty="0" smtClean="0"/>
              <a:t>where</a:t>
            </a:r>
            <a:r>
              <a:rPr lang="en-US" sz="5400" dirty="0" smtClean="0"/>
              <a:t>, and </a:t>
            </a:r>
            <a:r>
              <a:rPr lang="en-US" sz="5400" i="1" dirty="0" smtClean="0"/>
              <a:t>that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UWF Writing Lab’s 101 Grammar Mini-Lessons Series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Mini-Lesson #86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25272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Who</a:t>
            </a:r>
            <a:r>
              <a:rPr lang="en-US" dirty="0" smtClean="0"/>
              <a:t>, </a:t>
            </a:r>
            <a:r>
              <a:rPr lang="en-US" i="1" dirty="0" smtClean="0"/>
              <a:t>whose</a:t>
            </a:r>
            <a:r>
              <a:rPr lang="en-US" dirty="0" smtClean="0"/>
              <a:t>, </a:t>
            </a:r>
            <a:r>
              <a:rPr lang="en-US" i="1" dirty="0" smtClean="0"/>
              <a:t>which</a:t>
            </a:r>
            <a:r>
              <a:rPr lang="en-US" dirty="0" smtClean="0"/>
              <a:t>, </a:t>
            </a:r>
            <a:r>
              <a:rPr lang="en-US" i="1" dirty="0" smtClean="0"/>
              <a:t>were</a:t>
            </a:r>
            <a:r>
              <a:rPr lang="en-US" dirty="0" smtClean="0"/>
              <a:t>, and </a:t>
            </a:r>
            <a:r>
              <a:rPr lang="en-US" i="1" dirty="0" smtClean="0"/>
              <a:t>that</a:t>
            </a:r>
            <a:r>
              <a:rPr lang="en-US" dirty="0" smtClean="0"/>
              <a:t> are relative pronouns.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Who</a:t>
            </a:r>
            <a:r>
              <a:rPr lang="en-US" dirty="0" smtClean="0"/>
              <a:t> and </a:t>
            </a:r>
            <a:r>
              <a:rPr lang="en-US" i="1" dirty="0" smtClean="0"/>
              <a:t>whose</a:t>
            </a:r>
            <a:r>
              <a:rPr lang="en-US" dirty="0" smtClean="0"/>
              <a:t> refer to </a:t>
            </a:r>
            <a:r>
              <a:rPr lang="en-US" dirty="0" smtClean="0"/>
              <a:t>people.</a:t>
            </a:r>
            <a:endParaRPr lang="en-US" dirty="0" smtClean="0"/>
          </a:p>
          <a:p>
            <a:pPr lvl="1"/>
            <a:r>
              <a:rPr lang="en-US" i="1" dirty="0" smtClean="0"/>
              <a:t>Whose</a:t>
            </a:r>
            <a:r>
              <a:rPr lang="en-US" dirty="0" smtClean="0"/>
              <a:t> also refers to places and </a:t>
            </a:r>
            <a:r>
              <a:rPr lang="en-US" dirty="0" smtClean="0"/>
              <a:t>things.</a:t>
            </a:r>
            <a:endParaRPr lang="en-US" dirty="0" smtClean="0"/>
          </a:p>
          <a:p>
            <a:r>
              <a:rPr lang="en-US" i="1" dirty="0" smtClean="0"/>
              <a:t>Which</a:t>
            </a:r>
            <a:r>
              <a:rPr lang="en-US" dirty="0" smtClean="0"/>
              <a:t> refers to things and </a:t>
            </a:r>
            <a:r>
              <a:rPr lang="en-US" dirty="0" smtClean="0"/>
              <a:t>places.</a:t>
            </a:r>
            <a:endParaRPr lang="en-US" dirty="0" smtClean="0"/>
          </a:p>
          <a:p>
            <a:r>
              <a:rPr lang="en-US" i="1" dirty="0" smtClean="0"/>
              <a:t>Where</a:t>
            </a:r>
            <a:r>
              <a:rPr lang="en-US" dirty="0" smtClean="0"/>
              <a:t> refers to </a:t>
            </a:r>
            <a:r>
              <a:rPr lang="en-US" dirty="0" smtClean="0"/>
              <a:t>places.</a:t>
            </a:r>
            <a:endParaRPr lang="en-US" dirty="0" smtClean="0"/>
          </a:p>
          <a:p>
            <a:r>
              <a:rPr lang="en-US" i="1" dirty="0" smtClean="0"/>
              <a:t>That</a:t>
            </a:r>
            <a:r>
              <a:rPr lang="en-US" dirty="0" smtClean="0"/>
              <a:t> refers to things or groups of different </a:t>
            </a:r>
            <a:r>
              <a:rPr lang="en-US" dirty="0" smtClean="0"/>
              <a:t>people.</a:t>
            </a:r>
            <a:endParaRPr lang="en-US" dirty="0" smtClean="0"/>
          </a:p>
          <a:p>
            <a:pPr lvl="1"/>
            <a:r>
              <a:rPr lang="en-US" dirty="0" smtClean="0"/>
              <a:t>In strictest usage, usually used only in restrictive clauses</a:t>
            </a:r>
          </a:p>
          <a:p>
            <a:pPr lvl="2"/>
            <a:r>
              <a:rPr lang="en-US" dirty="0" smtClean="0"/>
              <a:t>I used the gown that I wore to my senior prom for my wedding dress.</a:t>
            </a:r>
          </a:p>
          <a:p>
            <a:r>
              <a:rPr lang="en-US" i="1" dirty="0" smtClean="0"/>
              <a:t>Who</a:t>
            </a:r>
            <a:r>
              <a:rPr lang="en-US" dirty="0" smtClean="0"/>
              <a:t>, </a:t>
            </a:r>
            <a:r>
              <a:rPr lang="en-US" i="1" dirty="0" smtClean="0"/>
              <a:t>which</a:t>
            </a:r>
            <a:r>
              <a:rPr lang="en-US" dirty="0" smtClean="0"/>
              <a:t>, and </a:t>
            </a:r>
            <a:r>
              <a:rPr lang="en-US" i="1" dirty="0" smtClean="0"/>
              <a:t>where</a:t>
            </a:r>
            <a:r>
              <a:rPr lang="en-US" dirty="0" smtClean="0"/>
              <a:t> can be used in restrictive and </a:t>
            </a:r>
            <a:r>
              <a:rPr lang="en-US" smtClean="0"/>
              <a:t>nonrestrictive </a:t>
            </a:r>
            <a:r>
              <a:rPr lang="en-US" smtClean="0"/>
              <a:t>clauses.</a:t>
            </a:r>
            <a:endParaRPr lang="en-US" dirty="0" smtClean="0"/>
          </a:p>
          <a:p>
            <a:pPr lvl="1"/>
            <a:r>
              <a:rPr lang="en-US" dirty="0" smtClean="0"/>
              <a:t>Ellis, who is a freshman, was expelled. Any student who plagiarizes a paper will be expelled.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127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Corbel</vt:lpstr>
      <vt:lpstr>Wingdings</vt:lpstr>
      <vt:lpstr>Wingdings 2</vt:lpstr>
      <vt:lpstr>Wingdings 3</vt:lpstr>
      <vt:lpstr>Module</vt:lpstr>
      <vt:lpstr>Pronoun Reference:  Use of who, whose, which, where, and that</vt:lpstr>
      <vt:lpstr>Who, whose, which, were, and that are relative pronouns.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Reference:  Use of who, whose, which, where, and that</dc:title>
  <dc:creator>College of Arts and Sciences</dc:creator>
  <cp:lastModifiedBy>labbie</cp:lastModifiedBy>
  <cp:revision>2</cp:revision>
  <dcterms:created xsi:type="dcterms:W3CDTF">2010-11-09T19:28:33Z</dcterms:created>
  <dcterms:modified xsi:type="dcterms:W3CDTF">2014-07-09T19:47:28Z</dcterms:modified>
</cp:coreProperties>
</file>