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56" r:id="rId4"/>
    <p:sldId id="267" r:id="rId5"/>
    <p:sldId id="266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74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0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5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18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00850" y="5562283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3569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36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9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44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1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180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4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81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73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94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6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6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2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3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13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2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3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8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21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2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94126"/>
            <a:ext cx="7772400" cy="72734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778061"/>
            <a:ext cx="7315200" cy="654269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Pronouns </a:t>
            </a:r>
            <a:r>
              <a:rPr lang="en-US" dirty="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Nominative Case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9AA"/>
                </a:solidFill>
              </a:rPr>
              <a:t>What is a nominative case pronoun?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2226470"/>
            <a:ext cx="7886700" cy="32991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Nominative case pronouns can be the subject of a sentence, can come after </a:t>
            </a:r>
            <a:r>
              <a:rPr lang="en-US" dirty="0" smtClean="0"/>
              <a:t>“</a:t>
            </a:r>
            <a:r>
              <a:rPr lang="en-US" i="1" dirty="0" smtClean="0"/>
              <a:t>be”</a:t>
            </a:r>
            <a:r>
              <a:rPr lang="en-US" dirty="0" smtClean="0"/>
              <a:t> </a:t>
            </a:r>
            <a:r>
              <a:rPr lang="en-US" dirty="0"/>
              <a:t>verbs, and </a:t>
            </a:r>
            <a:r>
              <a:rPr lang="en-US" dirty="0" smtClean="0"/>
              <a:t>can be </a:t>
            </a:r>
            <a:r>
              <a:rPr lang="en-US" dirty="0"/>
              <a:t>an appositive for a subject.</a:t>
            </a:r>
          </a:p>
        </p:txBody>
      </p:sp>
    </p:spTree>
    <p:extLst>
      <p:ext uri="{BB962C8B-B14F-4D97-AF65-F5344CB8AC3E}">
        <p14:creationId xmlns:p14="http://schemas.microsoft.com/office/powerpoint/2010/main" val="32646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9AA"/>
                </a:solidFill>
              </a:rPr>
              <a:t>Examples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466192"/>
            <a:ext cx="7886700" cy="377584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As the subject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Both the professor and </a:t>
            </a:r>
            <a:r>
              <a:rPr lang="en-US" i="1" dirty="0"/>
              <a:t>I</a:t>
            </a:r>
            <a:r>
              <a:rPr lang="en-US" dirty="0"/>
              <a:t> called Jane.</a:t>
            </a:r>
          </a:p>
          <a:p>
            <a:pPr>
              <a:lnSpc>
                <a:spcPct val="120000"/>
              </a:lnSpc>
            </a:pPr>
            <a:r>
              <a:rPr lang="en-US" dirty="0"/>
              <a:t>After a </a:t>
            </a:r>
            <a:r>
              <a:rPr lang="en-US" dirty="0" smtClean="0"/>
              <a:t>“be” </a:t>
            </a:r>
            <a:r>
              <a:rPr lang="en-US" dirty="0"/>
              <a:t>verb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This is </a:t>
            </a:r>
            <a:r>
              <a:rPr lang="en-US" i="1" dirty="0"/>
              <a:t>she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</a:pPr>
            <a:r>
              <a:rPr lang="en-US" dirty="0"/>
              <a:t>When </a:t>
            </a:r>
            <a:r>
              <a:rPr lang="en-US" dirty="0" smtClean="0"/>
              <a:t>“to be” </a:t>
            </a:r>
            <a:r>
              <a:rPr lang="en-US" dirty="0"/>
              <a:t>has no subject and is followed by a pronoun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caller was thought to be </a:t>
            </a:r>
            <a:r>
              <a:rPr lang="en-US" i="1" dirty="0"/>
              <a:t>I</a:t>
            </a:r>
            <a:r>
              <a:rPr lang="en-US" dirty="0"/>
              <a:t>. (</a:t>
            </a:r>
            <a:r>
              <a:rPr lang="en-US" i="1" dirty="0"/>
              <a:t>I</a:t>
            </a:r>
            <a:r>
              <a:rPr lang="en-US" dirty="0"/>
              <a:t> renames the caller.)</a:t>
            </a:r>
          </a:p>
          <a:p>
            <a:pPr>
              <a:lnSpc>
                <a:spcPct val="120000"/>
              </a:lnSpc>
            </a:pPr>
            <a:r>
              <a:rPr lang="en-US" dirty="0"/>
              <a:t>As an appositive for a subject</a:t>
            </a:r>
          </a:p>
          <a:p>
            <a:pPr lvl="1">
              <a:lnSpc>
                <a:spcPct val="120000"/>
              </a:lnSpc>
            </a:pPr>
            <a:r>
              <a:rPr lang="en-US" i="1" dirty="0"/>
              <a:t>We</a:t>
            </a:r>
            <a:r>
              <a:rPr lang="en-US" dirty="0"/>
              <a:t> women must stick together.</a:t>
            </a:r>
          </a:p>
        </p:txBody>
      </p:sp>
    </p:spTree>
    <p:extLst>
      <p:ext uri="{BB962C8B-B14F-4D97-AF65-F5344CB8AC3E}">
        <p14:creationId xmlns:p14="http://schemas.microsoft.com/office/powerpoint/2010/main" val="413779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9AA"/>
                </a:solidFill>
              </a:rPr>
              <a:t>Editing Trick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832331"/>
            <a:ext cx="7886700" cy="32635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If the subject of a sentence is compound, delete the word </a:t>
            </a:r>
            <a:r>
              <a:rPr lang="en-US" dirty="0" smtClean="0"/>
              <a:t>“and” </a:t>
            </a:r>
            <a:r>
              <a:rPr lang="en-US" dirty="0"/>
              <a:t>and the other subject to determine which pronoun to use.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 </a:t>
            </a:r>
            <a:r>
              <a:rPr lang="en-US" dirty="0"/>
              <a:t>have </a:t>
            </a:r>
            <a:r>
              <a:rPr lang="en-US" dirty="0" smtClean="0"/>
              <a:t>gone </a:t>
            </a:r>
            <a:r>
              <a:rPr lang="en-US" dirty="0"/>
              <a:t>fishing.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Mike and I have gone fishing.</a:t>
            </a:r>
          </a:p>
        </p:txBody>
      </p:sp>
    </p:spTree>
    <p:extLst>
      <p:ext uri="{BB962C8B-B14F-4D97-AF65-F5344CB8AC3E}">
        <p14:creationId xmlns:p14="http://schemas.microsoft.com/office/powerpoint/2010/main" val="4137131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9409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193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What is a nominative case pronoun?</vt:lpstr>
      <vt:lpstr>Examples</vt:lpstr>
      <vt:lpstr>Editing Trick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8</cp:revision>
  <dcterms:created xsi:type="dcterms:W3CDTF">2018-05-29T16:49:48Z</dcterms:created>
  <dcterms:modified xsi:type="dcterms:W3CDTF">2019-04-12T19:28:54Z</dcterms:modified>
</cp:coreProperties>
</file>