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0"/>
  </p:notesMasterIdLst>
  <p:sldIdLst>
    <p:sldId id="257" r:id="rId3"/>
    <p:sldId id="273" r:id="rId4"/>
    <p:sldId id="275" r:id="rId5"/>
    <p:sldId id="276" r:id="rId6"/>
    <p:sldId id="277" r:id="rId7"/>
    <p:sldId id="278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Parallelism with Mixed Series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principle of parallelism requires that items in a series be alike or grammatically equivalent in meaning stricture and/or form, that is, nouns with nouns, verbs with verbs, prepositional phrases with prepositional phrases, adverb clauses with adverb clauses, sentences with sentences; and people with people, automobiles with automobiles, and so forth.</a:t>
            </a:r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vs. Unparallel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00" dirty="0"/>
              <a:t>Unparallel</a:t>
            </a:r>
          </a:p>
          <a:p>
            <a:pPr lvl="1"/>
            <a:r>
              <a:rPr lang="en-US" sz="3200" dirty="0"/>
              <a:t>The Great Depression affected people in all walks of life: farmers, industrial workers, formerly respected bankers, and the attitudes of college students.</a:t>
            </a:r>
          </a:p>
          <a:p>
            <a:pPr lvl="2"/>
            <a:r>
              <a:rPr lang="en-US" sz="2800" dirty="0" smtClean="0"/>
              <a:t>“Attitudes” </a:t>
            </a:r>
            <a:r>
              <a:rPr lang="en-US" sz="2800" dirty="0"/>
              <a:t>is not a specific instance of the noun.</a:t>
            </a:r>
          </a:p>
          <a:p>
            <a:pPr marL="0" indent="0">
              <a:buNone/>
            </a:pPr>
            <a:r>
              <a:rPr lang="en-US" sz="3600" dirty="0"/>
              <a:t>Parallel</a:t>
            </a:r>
          </a:p>
          <a:p>
            <a:pPr lvl="1"/>
            <a:r>
              <a:rPr lang="en-US" sz="3200" dirty="0"/>
              <a:t>The Great Depression affected people in all walks of life: farmers, industrial workers, formerly respected bankers, and college students.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3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Incorrect:  All work and no playing makes a person dull.</a:t>
            </a:r>
          </a:p>
          <a:p>
            <a:pPr lvl="1"/>
            <a:r>
              <a:rPr lang="en-US" dirty="0"/>
              <a:t>Correct:  All work and no play makes a person dull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Incorrect:  Anyone who is overweight and wants to diet should jog, swim, and be advised by a doctor.</a:t>
            </a:r>
          </a:p>
          <a:p>
            <a:pPr lvl="1"/>
            <a:r>
              <a:rPr lang="en-US" dirty="0"/>
              <a:t>Correct:  Anyone who is  overweight and wants to diet should jog, swim, and follow a doctor’s advice.</a:t>
            </a:r>
          </a:p>
          <a:p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988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Incorrect:  The book was written in India, translated in Germany, and a company published it in London.</a:t>
            </a:r>
          </a:p>
          <a:p>
            <a:pPr lvl="1"/>
            <a:r>
              <a:rPr lang="en-US" dirty="0" smtClean="0"/>
              <a:t>Correct</a:t>
            </a:r>
            <a:r>
              <a:rPr lang="en-US" dirty="0"/>
              <a:t>:  The book was written in India, translated in Germany, and published in London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Incorrect:  Try a massage to relieve tension, for relaxation, and for feeling good.</a:t>
            </a:r>
          </a:p>
          <a:p>
            <a:pPr lvl="1"/>
            <a:r>
              <a:rPr lang="en-US" dirty="0" smtClean="0"/>
              <a:t>Correct</a:t>
            </a:r>
            <a:r>
              <a:rPr lang="en-US" dirty="0"/>
              <a:t>:  Try a massage to relieve tension, to </a:t>
            </a:r>
            <a:r>
              <a:rPr lang="en-US" dirty="0" smtClean="0"/>
              <a:t>relax</a:t>
            </a:r>
            <a:r>
              <a:rPr lang="en-US" dirty="0"/>
              <a:t>, and to feel good.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518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Incorrect:  The jaguar is swift, quiet, and moves with grace.</a:t>
            </a:r>
          </a:p>
          <a:p>
            <a:pPr lvl="1"/>
            <a:r>
              <a:rPr lang="en-US" dirty="0" smtClean="0"/>
              <a:t>Correct</a:t>
            </a:r>
            <a:r>
              <a:rPr lang="en-US" dirty="0"/>
              <a:t>:  The jaguar is swift, quiet, and graceful.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272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359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1_Office Theme</vt:lpstr>
      <vt:lpstr>Office Theme</vt:lpstr>
      <vt:lpstr>Writing Lab</vt:lpstr>
      <vt:lpstr>Parallelism</vt:lpstr>
      <vt:lpstr>Parallel vs. Unparallel</vt:lpstr>
      <vt:lpstr>Examples</vt:lpstr>
      <vt:lpstr>More Examples</vt:lpstr>
      <vt:lpstr>Even More Examples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19</cp:revision>
  <dcterms:created xsi:type="dcterms:W3CDTF">2018-05-29T16:49:48Z</dcterms:created>
  <dcterms:modified xsi:type="dcterms:W3CDTF">2019-04-12T19:10:40Z</dcterms:modified>
</cp:coreProperties>
</file>