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2"/>
  </p:notesMasterIdLst>
  <p:sldIdLst>
    <p:sldId id="257" r:id="rId3"/>
    <p:sldId id="273" r:id="rId4"/>
    <p:sldId id="275" r:id="rId5"/>
    <p:sldId id="276" r:id="rId6"/>
    <p:sldId id="277" r:id="rId7"/>
    <p:sldId id="279" r:id="rId8"/>
    <p:sldId id="281" r:id="rId9"/>
    <p:sldId id="280"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124" d="100"/>
          <a:sy n="124" d="100"/>
        </p:scale>
        <p:origin x="114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395412" y="5645019"/>
            <a:ext cx="6467475" cy="468443"/>
          </a:xfrm>
        </p:spPr>
        <p:txBody>
          <a:bodyPr>
            <a:noAutofit/>
          </a:bodyPr>
          <a:lstStyle/>
          <a:p>
            <a:r>
              <a:rPr lang="en-US" dirty="0"/>
              <a:t>Misplaced Modifiers</a:t>
            </a:r>
          </a:p>
        </p:txBody>
      </p:sp>
    </p:spTree>
    <p:extLst>
      <p:ext uri="{BB962C8B-B14F-4D97-AF65-F5344CB8AC3E}">
        <p14:creationId xmlns:p14="http://schemas.microsoft.com/office/powerpoint/2010/main" val="3398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a:t>Misplaced </a:t>
            </a:r>
            <a:r>
              <a:rPr lang="en-US" dirty="0" smtClean="0"/>
              <a:t>Modifier</a:t>
            </a:r>
            <a:endParaRPr lang="en-US" dirty="0"/>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normAutofit fontScale="92500"/>
          </a:bodyPr>
          <a:lstStyle/>
          <a:p>
            <a:r>
              <a:rPr lang="en-US" dirty="0" smtClean="0"/>
              <a:t>The </a:t>
            </a:r>
            <a:r>
              <a:rPr lang="en-US" dirty="0"/>
              <a:t>misplaced modifier is placed too close to some other noun or pronoun which it does not intend to modify. An adjective, an adverb, or a phrase or clause used as an adjective or adverb should refer to a specific word in the same sentence and be placed close to it so that the relationship is clear. A modifier is misplaced if intervening words obscure the relationship between it and the word it is intended to modify</a:t>
            </a:r>
            <a:r>
              <a:rPr lang="en-US" dirty="0" smtClean="0"/>
              <a:t>.</a:t>
            </a:r>
          </a:p>
          <a:p>
            <a:r>
              <a:rPr lang="en-US" dirty="0"/>
              <a:t>A misplaced modifier is confusing because the reader may associate it with the wrong word</a:t>
            </a:r>
            <a:r>
              <a:rPr lang="en-US" dirty="0" smtClean="0"/>
              <a:t>.</a:t>
            </a:r>
            <a:endParaRPr lang="en-US" dirty="0"/>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Misplaced Modifier Examples</a:t>
            </a:r>
            <a:endParaRPr lang="en-US" dirty="0"/>
          </a:p>
        </p:txBody>
      </p:sp>
      <p:sp>
        <p:nvSpPr>
          <p:cNvPr id="3" name="Content Placeholder 2"/>
          <p:cNvSpPr>
            <a:spLocks noGrp="1"/>
          </p:cNvSpPr>
          <p:nvPr>
            <p:ph idx="1"/>
          </p:nvPr>
        </p:nvSpPr>
        <p:spPr/>
        <p:txBody>
          <a:bodyPr>
            <a:normAutofit/>
          </a:bodyPr>
          <a:lstStyle/>
          <a:p>
            <a:r>
              <a:rPr lang="en-US" dirty="0"/>
              <a:t>Incorrect: There was a debate on the bill to provide financial aid to homeless persons in the </a:t>
            </a:r>
            <a:r>
              <a:rPr lang="en-US" dirty="0" smtClean="0"/>
              <a:t>Senate.</a:t>
            </a:r>
          </a:p>
          <a:p>
            <a:pPr lvl="1"/>
            <a:r>
              <a:rPr lang="en-US" dirty="0" smtClean="0"/>
              <a:t>Whom </a:t>
            </a:r>
            <a:r>
              <a:rPr lang="en-US" dirty="0"/>
              <a:t>is the phrase </a:t>
            </a:r>
            <a:r>
              <a:rPr lang="en-US" i="1" dirty="0"/>
              <a:t>in the Senate </a:t>
            </a:r>
            <a:r>
              <a:rPr lang="en-US" dirty="0"/>
              <a:t>describing? Its proximity to homeless persons suggests that these homeless persons are in the Senate; thus, </a:t>
            </a:r>
            <a:r>
              <a:rPr lang="en-US" i="1" dirty="0"/>
              <a:t>in the Senate </a:t>
            </a:r>
            <a:r>
              <a:rPr lang="en-US" dirty="0"/>
              <a:t>is presented as an adjectival phrase describing persons.  Place the modifying element next to the word it actually describes. </a:t>
            </a:r>
          </a:p>
          <a:p>
            <a:r>
              <a:rPr lang="en-US" dirty="0"/>
              <a:t>Correct: There was a debate in the Senate on the bill to provide financial aid to homeless persons.</a:t>
            </a:r>
          </a:p>
          <a:p>
            <a:endParaRPr lang="en-US" dirty="0"/>
          </a:p>
        </p:txBody>
      </p:sp>
    </p:spTree>
    <p:extLst>
      <p:ext uri="{BB962C8B-B14F-4D97-AF65-F5344CB8AC3E}">
        <p14:creationId xmlns:p14="http://schemas.microsoft.com/office/powerpoint/2010/main" val="405389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Misplaced Modifier Examples cont.</a:t>
            </a:r>
            <a:endParaRPr lang="en-US" dirty="0"/>
          </a:p>
        </p:txBody>
      </p:sp>
      <p:sp>
        <p:nvSpPr>
          <p:cNvPr id="3" name="Content Placeholder 2"/>
          <p:cNvSpPr>
            <a:spLocks noGrp="1"/>
          </p:cNvSpPr>
          <p:nvPr>
            <p:ph idx="1"/>
          </p:nvPr>
        </p:nvSpPr>
        <p:spPr/>
        <p:txBody>
          <a:bodyPr>
            <a:normAutofit/>
          </a:bodyPr>
          <a:lstStyle/>
          <a:p>
            <a:r>
              <a:rPr lang="en-US" dirty="0"/>
              <a:t>Incorrect: I only need ten more hours to </a:t>
            </a:r>
            <a:r>
              <a:rPr lang="en-US" dirty="0" smtClean="0"/>
              <a:t>graduate.</a:t>
            </a:r>
          </a:p>
          <a:p>
            <a:pPr lvl="1"/>
            <a:r>
              <a:rPr lang="en-US" dirty="0" smtClean="0"/>
              <a:t>Do </a:t>
            </a:r>
            <a:r>
              <a:rPr lang="en-US" dirty="0"/>
              <a:t>you only need ten more hours to </a:t>
            </a:r>
            <a:r>
              <a:rPr lang="en-US" dirty="0" smtClean="0"/>
              <a:t>graduate, </a:t>
            </a:r>
            <a:r>
              <a:rPr lang="en-US" dirty="0"/>
              <a:t>or do you need only ten more hours to graduate? Make sure that adverbs modify the intended adjective, verb, or other adverb. </a:t>
            </a:r>
          </a:p>
          <a:p>
            <a:r>
              <a:rPr lang="en-US" dirty="0"/>
              <a:t>Correct: I need only ten more hours to graduate. </a:t>
            </a:r>
          </a:p>
          <a:p>
            <a:endParaRPr lang="en-US" dirty="0"/>
          </a:p>
        </p:txBody>
      </p:sp>
    </p:spTree>
    <p:extLst>
      <p:ext uri="{BB962C8B-B14F-4D97-AF65-F5344CB8AC3E}">
        <p14:creationId xmlns:p14="http://schemas.microsoft.com/office/powerpoint/2010/main" val="66309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Infinitive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 infinitive is a single grammatical unit which consists of to plus the present form of any verb. </a:t>
            </a:r>
            <a:r>
              <a:rPr lang="en-US" dirty="0" smtClean="0"/>
              <a:t>Because </a:t>
            </a:r>
            <a:r>
              <a:rPr lang="en-US" dirty="0"/>
              <a:t>the infinitive is a single grammatical unit, careful writers frown on “splitting” the infinitive, that is, placing a modifier (usually an adverb) between the preposition to and the verb. Many authorities discourage the use of the split infinitive; others accept this structure especially if writing the sentence without splitting the infinitive would create an “unidiomatic” expression. Careful writers use their discretion and if possible try not to split an infinitive.</a:t>
            </a:r>
          </a:p>
          <a:p>
            <a:endParaRPr lang="en-US" dirty="0"/>
          </a:p>
        </p:txBody>
      </p:sp>
    </p:spTree>
    <p:extLst>
      <p:ext uri="{BB962C8B-B14F-4D97-AF65-F5344CB8AC3E}">
        <p14:creationId xmlns:p14="http://schemas.microsoft.com/office/powerpoint/2010/main" val="3647603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 Infinitive Example</a:t>
            </a:r>
            <a:endParaRPr lang="en-US" dirty="0"/>
          </a:p>
        </p:txBody>
      </p:sp>
      <p:sp>
        <p:nvSpPr>
          <p:cNvPr id="3" name="Content Placeholder 2"/>
          <p:cNvSpPr>
            <a:spLocks noGrp="1"/>
          </p:cNvSpPr>
          <p:nvPr>
            <p:ph idx="1"/>
          </p:nvPr>
        </p:nvSpPr>
        <p:spPr/>
        <p:txBody>
          <a:bodyPr>
            <a:normAutofit/>
          </a:bodyPr>
          <a:lstStyle/>
          <a:p>
            <a:r>
              <a:rPr lang="en-US" dirty="0" smtClean="0"/>
              <a:t>Split </a:t>
            </a:r>
            <a:r>
              <a:rPr lang="en-US" dirty="0"/>
              <a:t>infinitive: Dentists encourage children to regularly brush their teeth</a:t>
            </a:r>
            <a:r>
              <a:rPr lang="en-US" dirty="0" smtClean="0"/>
              <a:t>.</a:t>
            </a:r>
            <a:endParaRPr lang="en-US" dirty="0"/>
          </a:p>
          <a:p>
            <a:r>
              <a:rPr lang="en-US" dirty="0"/>
              <a:t>Revised: Dentists encourage children to brush their teeth regularly.</a:t>
            </a:r>
          </a:p>
          <a:p>
            <a:endParaRPr lang="en-US" dirty="0"/>
          </a:p>
        </p:txBody>
      </p:sp>
    </p:spTree>
    <p:extLst>
      <p:ext uri="{BB962C8B-B14F-4D97-AF65-F5344CB8AC3E}">
        <p14:creationId xmlns:p14="http://schemas.microsoft.com/office/powerpoint/2010/main" val="33229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Squinting Modifier</a:t>
            </a:r>
            <a:endParaRPr lang="en-US" dirty="0"/>
          </a:p>
        </p:txBody>
      </p:sp>
      <p:sp>
        <p:nvSpPr>
          <p:cNvPr id="3" name="Content Placeholder 2"/>
          <p:cNvSpPr>
            <a:spLocks noGrp="1"/>
          </p:cNvSpPr>
          <p:nvPr>
            <p:ph idx="1"/>
          </p:nvPr>
        </p:nvSpPr>
        <p:spPr/>
        <p:txBody>
          <a:bodyPr/>
          <a:lstStyle/>
          <a:p>
            <a:r>
              <a:rPr lang="en-US" dirty="0"/>
              <a:t>A squinting modifier is one, which, because of its placement in the sentence, seems to be modifying two different words. </a:t>
            </a:r>
          </a:p>
          <a:p>
            <a:endParaRPr lang="en-US" dirty="0"/>
          </a:p>
        </p:txBody>
      </p:sp>
    </p:spTree>
    <p:extLst>
      <p:ext uri="{BB962C8B-B14F-4D97-AF65-F5344CB8AC3E}">
        <p14:creationId xmlns:p14="http://schemas.microsoft.com/office/powerpoint/2010/main" val="3140547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Squinting Modifier Example</a:t>
            </a:r>
            <a:endParaRPr lang="en-US" dirty="0"/>
          </a:p>
        </p:txBody>
      </p:sp>
      <p:sp>
        <p:nvSpPr>
          <p:cNvPr id="3" name="Content Placeholder 2"/>
          <p:cNvSpPr>
            <a:spLocks noGrp="1"/>
          </p:cNvSpPr>
          <p:nvPr>
            <p:ph idx="1"/>
          </p:nvPr>
        </p:nvSpPr>
        <p:spPr/>
        <p:txBody>
          <a:bodyPr>
            <a:normAutofit/>
          </a:bodyPr>
          <a:lstStyle/>
          <a:p>
            <a:r>
              <a:rPr lang="en-US" dirty="0"/>
              <a:t>Squinting: Patty who was walking quickly reached the disco. </a:t>
            </a:r>
          </a:p>
          <a:p>
            <a:r>
              <a:rPr lang="en-US" dirty="0"/>
              <a:t>Revised: Patty, who was walking, reached the disco quickly. </a:t>
            </a:r>
          </a:p>
          <a:p>
            <a:r>
              <a:rPr lang="en-US" dirty="0"/>
              <a:t>Revised: Patty, who was walking quickly, reached the disco. </a:t>
            </a:r>
          </a:p>
          <a:p>
            <a:endParaRPr lang="en-US" dirty="0"/>
          </a:p>
        </p:txBody>
      </p:sp>
    </p:spTree>
    <p:extLst>
      <p:ext uri="{BB962C8B-B14F-4D97-AF65-F5344CB8AC3E}">
        <p14:creationId xmlns:p14="http://schemas.microsoft.com/office/powerpoint/2010/main" val="108068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506</Words>
  <Application>Microsoft Office PowerPoint</Application>
  <PresentationFormat>On-screen Show (4:3)</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1_Office Theme</vt:lpstr>
      <vt:lpstr>Office Theme</vt:lpstr>
      <vt:lpstr>Writing Lab</vt:lpstr>
      <vt:lpstr>Misplaced Modifier</vt:lpstr>
      <vt:lpstr>Misplaced Modifier Examples</vt:lpstr>
      <vt:lpstr>Misplaced Modifier Examples cont.</vt:lpstr>
      <vt:lpstr>Infinitive</vt:lpstr>
      <vt:lpstr>Split Infinitive Example</vt:lpstr>
      <vt:lpstr>Squinting Modifier</vt:lpstr>
      <vt:lpstr>Squinting Modifier Example</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18</cp:revision>
  <dcterms:created xsi:type="dcterms:W3CDTF">2018-05-29T16:49:48Z</dcterms:created>
  <dcterms:modified xsi:type="dcterms:W3CDTF">2019-04-12T19:03:31Z</dcterms:modified>
</cp:coreProperties>
</file>