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0"/>
  </p:notesMasterIdLst>
  <p:sldIdLst>
    <p:sldId id="257" r:id="rId3"/>
    <p:sldId id="273" r:id="rId4"/>
    <p:sldId id="275" r:id="rId5"/>
    <p:sldId id="276" r:id="rId6"/>
    <p:sldId id="277" r:id="rId7"/>
    <p:sldId id="278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 smtClean="0"/>
              <a:t>Hyphens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Hyphen Use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hyphen is most commonly used to separate a word that is divided by the right hand margin, but a hyphen also has the following conventional </a:t>
            </a:r>
            <a:r>
              <a:rPr lang="en-US" dirty="0" smtClean="0"/>
              <a:t>uses:</a:t>
            </a:r>
          </a:p>
          <a:p>
            <a:r>
              <a:rPr lang="en-US" dirty="0" smtClean="0"/>
              <a:t>To </a:t>
            </a:r>
            <a:r>
              <a:rPr lang="en-US" dirty="0"/>
              <a:t>separate the parts of a compound modifier or multiword adjective when the modifier/ adjective precedes the word that it modifies (e.g. “When he is out of town, he uses out-of-town checks</a:t>
            </a:r>
            <a:r>
              <a:rPr lang="en-US" dirty="0" smtClean="0"/>
              <a:t>.”).</a:t>
            </a:r>
          </a:p>
          <a:p>
            <a:r>
              <a:rPr lang="en-US" dirty="0" smtClean="0"/>
              <a:t>To </a:t>
            </a:r>
            <a:r>
              <a:rPr lang="en-US" dirty="0"/>
              <a:t>separate compounds of equal weight (e.g. male-female relationships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Hyphen Use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set off prefixes of words beginning with the prefixes well-, all-, self-, and ex- (e.g. “all-purpose,” “ex-wife,” “</a:t>
            </a:r>
            <a:r>
              <a:rPr lang="en-US" dirty="0" smtClean="0"/>
              <a:t>well-informed</a:t>
            </a:r>
            <a:r>
              <a:rPr lang="en-US" dirty="0"/>
              <a:t>,” and “self-centered</a:t>
            </a:r>
            <a:r>
              <a:rPr lang="en-US" dirty="0" smtClean="0"/>
              <a:t>”).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set off some compound nouns (e.g. “mother-in-law”) or to set off prefixes before a proper noun or adjective (e.g. “all-American</a:t>
            </a:r>
            <a:r>
              <a:rPr lang="en-US" dirty="0" smtClean="0"/>
              <a:t>”).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separate numbers from twenty-one to ninety-nine and fractions such as two-thirds.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47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to the Hyphen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not hyphenate words that begin with the prefixes pre-, un-, re-, inter-, non-, multi-, bi-, semi-, up-, over-, and intra (e.g. “preschool,” “rearrange,” “overworked,” “intercollegiate,” “multicultural,” “bipartisan,” nonviolent, bipartisan, and “semisweet</a:t>
            </a:r>
            <a:r>
              <a:rPr lang="en-US" dirty="0" smtClean="0"/>
              <a:t>”).</a:t>
            </a:r>
            <a:endParaRPr lang="en-US" dirty="0"/>
          </a:p>
          <a:p>
            <a:r>
              <a:rPr lang="en-US" dirty="0"/>
              <a:t>Occasionally, hyphens are used to avoid confusion (e.g. “re-solve” instead of “resolve”). </a:t>
            </a:r>
          </a:p>
          <a:p>
            <a:pPr lvl="1"/>
            <a:r>
              <a:rPr lang="en-US" dirty="0" smtClean="0"/>
              <a:t>Consult </a:t>
            </a:r>
            <a:r>
              <a:rPr lang="en-US" dirty="0"/>
              <a:t>a dictionary when you’re in doubt. </a:t>
            </a:r>
          </a:p>
        </p:txBody>
      </p:sp>
    </p:spTree>
    <p:extLst>
      <p:ext uri="{BB962C8B-B14F-4D97-AF65-F5344CB8AC3E}">
        <p14:creationId xmlns:p14="http://schemas.microsoft.com/office/powerpoint/2010/main" val="45893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Incorrect: Air </a:t>
            </a:r>
            <a:r>
              <a:rPr lang="en-US" dirty="0"/>
              <a:t>traffic was so dense that afternoon that air traffic control could hardly cope. </a:t>
            </a:r>
          </a:p>
          <a:p>
            <a:r>
              <a:rPr lang="en-US" dirty="0" smtClean="0"/>
              <a:t>Correct: Air </a:t>
            </a:r>
            <a:r>
              <a:rPr lang="en-US" dirty="0"/>
              <a:t>traffic was so dense that afternoon that </a:t>
            </a:r>
            <a:r>
              <a:rPr lang="en-US" dirty="0" smtClean="0"/>
              <a:t>air-traffic </a:t>
            </a:r>
            <a:r>
              <a:rPr lang="en-US" dirty="0"/>
              <a:t>control could hardly cope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Incorrect: Nancy’s </a:t>
            </a:r>
            <a:r>
              <a:rPr lang="en-US" dirty="0" err="1"/>
              <a:t>exhusband</a:t>
            </a:r>
            <a:r>
              <a:rPr lang="en-US" dirty="0"/>
              <a:t> is an antifeminist.</a:t>
            </a:r>
          </a:p>
          <a:p>
            <a:r>
              <a:rPr lang="en-US" dirty="0"/>
              <a:t>Correct: Nancy’s ex-husband is an antifeminist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Incorrect: My mother in law works for a quasi official corporation that does two thirds of its business with the government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Correct: My mother-in-law works for a quasi-official corporation that does two-thirds of its business with the government.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23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Hyphens and Dashes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to differentiate between a hyphen and a dash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Hyphen </a:t>
            </a:r>
            <a:r>
              <a:rPr lang="en-US" dirty="0"/>
              <a:t>(to separate words</a:t>
            </a:r>
            <a:r>
              <a:rPr lang="en-US" dirty="0" smtClean="0"/>
              <a:t>) –</a:t>
            </a:r>
          </a:p>
          <a:p>
            <a:r>
              <a:rPr lang="en-US" dirty="0" smtClean="0"/>
              <a:t>DASH </a:t>
            </a:r>
            <a:r>
              <a:rPr lang="en-US" dirty="0"/>
              <a:t>(to separate sentences</a:t>
            </a:r>
            <a:r>
              <a:rPr lang="en-US" dirty="0" smtClean="0"/>
              <a:t>) --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65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426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Office Theme</vt:lpstr>
      <vt:lpstr>Writing Lab</vt:lpstr>
      <vt:lpstr>Hyphen Use</vt:lpstr>
      <vt:lpstr>Hyphen Use cont.</vt:lpstr>
      <vt:lpstr>Exceptions to the Hyphen</vt:lpstr>
      <vt:lpstr>Let’s Practice!</vt:lpstr>
      <vt:lpstr>Hyphens and Dashes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17</cp:revision>
  <dcterms:created xsi:type="dcterms:W3CDTF">2018-05-29T16:49:48Z</dcterms:created>
  <dcterms:modified xsi:type="dcterms:W3CDTF">2019-04-12T16:48:17Z</dcterms:modified>
</cp:coreProperties>
</file>