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3"/>
  </p:notesMasterIdLst>
  <p:sldIdLst>
    <p:sldId id="257" r:id="rId3"/>
    <p:sldId id="273" r:id="rId4"/>
    <p:sldId id="275" r:id="rId5"/>
    <p:sldId id="276" r:id="rId6"/>
    <p:sldId id="277" r:id="rId7"/>
    <p:sldId id="278" r:id="rId8"/>
    <p:sldId id="279" r:id="rId9"/>
    <p:sldId id="280" r:id="rId10"/>
    <p:sldId id="281"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99" autoAdjust="0"/>
  </p:normalViewPr>
  <p:slideViewPr>
    <p:cSldViewPr snapToGrid="0">
      <p:cViewPr varScale="1">
        <p:scale>
          <a:sx n="124" d="100"/>
          <a:sy n="124" d="100"/>
        </p:scale>
        <p:origin x="1146"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AE70E-F078-46F1-89B4-57599DC27663}" type="datetimeFigureOut">
              <a:rPr lang="en-US" smtClean="0"/>
              <a:t>4/12/2019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4C8D7-DF53-4528-AC35-436D22C1CCCC}" type="slidenum">
              <a:rPr lang="en-US" smtClean="0"/>
              <a:t>‹#›</a:t>
            </a:fld>
            <a:endParaRPr lang="en-US"/>
          </a:p>
        </p:txBody>
      </p:sp>
    </p:spTree>
    <p:extLst>
      <p:ext uri="{BB962C8B-B14F-4D97-AF65-F5344CB8AC3E}">
        <p14:creationId xmlns:p14="http://schemas.microsoft.com/office/powerpoint/2010/main" val="4082152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227225"/>
            <a:ext cx="7772400" cy="1291419"/>
          </a:xfrm>
        </p:spPr>
        <p:txBody>
          <a:bodyPr anchor="b">
            <a:noAutofit/>
          </a:bodyPr>
          <a:lstStyle>
            <a:lvl1pPr algn="ctr">
              <a:defRPr sz="4000" b="1">
                <a:solidFill>
                  <a:srgbClr val="0069AA"/>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5556119"/>
            <a:ext cx="6858000" cy="468443"/>
          </a:xfrm>
        </p:spPr>
        <p:txBody>
          <a:bodyPr/>
          <a:lstStyle>
            <a:lvl1pPr marL="0" indent="0" algn="ctr">
              <a:buNone/>
              <a:defRPr sz="2400">
                <a:solidFill>
                  <a:srgbClr val="0069AA"/>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261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92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5800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757948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descr="C:\Users\rphelps\Desktop\WritingLab_PrimaryHorizontal_Spot.jpg"/>
          <p:cNvPicPr/>
          <p:nvPr userDrawn="1"/>
        </p:nvPicPr>
        <p:blipFill rotWithShape="1">
          <a:blip r:embed="rId2" cstate="print">
            <a:extLst>
              <a:ext uri="{28A0092B-C50C-407E-A947-70E740481C1C}">
                <a14:useLocalDpi xmlns:a14="http://schemas.microsoft.com/office/drawing/2010/main" val="0"/>
              </a:ext>
            </a:extLst>
          </a:blip>
          <a:srcRect l="12339" r="9625"/>
          <a:stretch/>
        </p:blipFill>
        <p:spPr bwMode="auto">
          <a:xfrm>
            <a:off x="6867609" y="5556382"/>
            <a:ext cx="1714500" cy="9766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800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63112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25396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3C6242-8C72-4700-A8AD-64E8A854F16C}"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411403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3C6242-8C72-4700-A8AD-64E8A854F16C}"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90384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6242-8C72-4700-A8AD-64E8A854F16C}"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60125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13219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90256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407715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362987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6238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953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143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445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497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7401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0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488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21836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90689"/>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spTree>
    <p:extLst>
      <p:ext uri="{BB962C8B-B14F-4D97-AF65-F5344CB8AC3E}">
        <p14:creationId xmlns:p14="http://schemas.microsoft.com/office/powerpoint/2010/main" val="38002879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rgbClr val="0069AA"/>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wf.edu/cassh/support-resources/the-uwf-writing-lab/expand-your-skills/mini-lessons-for-grammar/" TargetMode="External"/><Relationship Id="rId2" Type="http://schemas.openxmlformats.org/officeDocument/2006/relationships/hyperlink" Target="https://uwf.edu/cassh/support-resources/the-uwf-writing-lab/"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Writing Lab</a:t>
            </a:r>
          </a:p>
        </p:txBody>
      </p:sp>
      <p:sp>
        <p:nvSpPr>
          <p:cNvPr id="3" name="Subtitle 2"/>
          <p:cNvSpPr>
            <a:spLocks noGrp="1"/>
          </p:cNvSpPr>
          <p:nvPr>
            <p:ph type="subTitle" idx="1"/>
          </p:nvPr>
        </p:nvSpPr>
        <p:spPr>
          <a:xfrm>
            <a:off x="1395412" y="5645019"/>
            <a:ext cx="6467475" cy="468443"/>
          </a:xfrm>
        </p:spPr>
        <p:txBody>
          <a:bodyPr>
            <a:noAutofit/>
          </a:bodyPr>
          <a:lstStyle/>
          <a:p>
            <a:r>
              <a:rPr lang="en-US" dirty="0"/>
              <a:t>Sentence Fragments</a:t>
            </a:r>
          </a:p>
        </p:txBody>
      </p:sp>
    </p:spTree>
    <p:extLst>
      <p:ext uri="{BB962C8B-B14F-4D97-AF65-F5344CB8AC3E}">
        <p14:creationId xmlns:p14="http://schemas.microsoft.com/office/powerpoint/2010/main" val="3398328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That’s all, folks!</a:t>
            </a:r>
          </a:p>
        </p:txBody>
      </p:sp>
      <p:sp>
        <p:nvSpPr>
          <p:cNvPr id="3" name="Content Placeholder 2"/>
          <p:cNvSpPr>
            <a:spLocks noGrp="1"/>
          </p:cNvSpPr>
          <p:nvPr>
            <p:ph idx="1"/>
          </p:nvPr>
        </p:nvSpPr>
        <p:spPr/>
        <p:txBody>
          <a:bodyPr/>
          <a:lstStyle/>
          <a:p>
            <a:r>
              <a:rPr lang="en-US" dirty="0"/>
              <a:t>This lesson is part of the UWF Writing Lab Grammar Mini-Lesson Series</a:t>
            </a:r>
          </a:p>
          <a:p>
            <a:r>
              <a:rPr lang="en-US" dirty="0"/>
              <a:t>Lessons adapted from </a:t>
            </a:r>
            <a:r>
              <a:rPr lang="en-US" i="1" dirty="0"/>
              <a:t>Real Good Grammar, Too</a:t>
            </a:r>
            <a:r>
              <a:rPr lang="en-US" dirty="0"/>
              <a:t> by Mamie Webb Hixon</a:t>
            </a:r>
          </a:p>
          <a:p>
            <a:r>
              <a:rPr lang="en-US" dirty="0"/>
              <a:t>To find out more, visit the Writing Lab’s </a:t>
            </a:r>
            <a:r>
              <a:rPr lang="en-US" dirty="0">
                <a:hlinkClick r:id="rId2"/>
              </a:rPr>
              <a:t>website</a:t>
            </a:r>
            <a:r>
              <a:rPr lang="en-US" dirty="0"/>
              <a:t> where you can </a:t>
            </a:r>
            <a:r>
              <a:rPr lang="en-US" dirty="0">
                <a:hlinkClick r:id="rId3"/>
              </a:rPr>
              <a:t>take a self-scoring quiz </a:t>
            </a:r>
            <a:r>
              <a:rPr lang="en-US" dirty="0"/>
              <a:t>corresponding to this lesson</a:t>
            </a:r>
          </a:p>
        </p:txBody>
      </p:sp>
    </p:spTree>
    <p:extLst>
      <p:ext uri="{BB962C8B-B14F-4D97-AF65-F5344CB8AC3E}">
        <p14:creationId xmlns:p14="http://schemas.microsoft.com/office/powerpoint/2010/main" val="1335945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9A10-A759-4B0E-A9D9-4889007B970D}"/>
              </a:ext>
            </a:extLst>
          </p:cNvPr>
          <p:cNvSpPr>
            <a:spLocks noGrp="1"/>
          </p:cNvSpPr>
          <p:nvPr>
            <p:ph type="title"/>
          </p:nvPr>
        </p:nvSpPr>
        <p:spPr/>
        <p:txBody>
          <a:bodyPr/>
          <a:lstStyle/>
          <a:p>
            <a:r>
              <a:rPr lang="en-US" dirty="0"/>
              <a:t>Sentence </a:t>
            </a:r>
            <a:r>
              <a:rPr lang="en-US" dirty="0" smtClean="0"/>
              <a:t>Fragments</a:t>
            </a:r>
            <a:endParaRPr lang="en-US" dirty="0"/>
          </a:p>
        </p:txBody>
      </p:sp>
      <p:sp>
        <p:nvSpPr>
          <p:cNvPr id="3" name="Content Placeholder 2">
            <a:extLst>
              <a:ext uri="{FF2B5EF4-FFF2-40B4-BE49-F238E27FC236}">
                <a16:creationId xmlns:a16="http://schemas.microsoft.com/office/drawing/2014/main" id="{21F59E8C-BBE2-4F87-83C6-64048B1F26CD}"/>
              </a:ext>
            </a:extLst>
          </p:cNvPr>
          <p:cNvSpPr>
            <a:spLocks noGrp="1"/>
          </p:cNvSpPr>
          <p:nvPr>
            <p:ph idx="1"/>
          </p:nvPr>
        </p:nvSpPr>
        <p:spPr/>
        <p:txBody>
          <a:bodyPr/>
          <a:lstStyle/>
          <a:p>
            <a:r>
              <a:rPr lang="en-US" dirty="0"/>
              <a:t>A sentence fragment is an incomplete construction which may or may not have a subject and a verb. </a:t>
            </a:r>
          </a:p>
          <a:p>
            <a:r>
              <a:rPr lang="en-US" dirty="0"/>
              <a:t>Specifically, a fragment is a group of words pretending to be a sentence.  It is punctuated and capitalized as if it were a sentence, and it may even have a subject and a verb. </a:t>
            </a:r>
          </a:p>
          <a:p>
            <a:endParaRPr lang="en-US" dirty="0"/>
          </a:p>
        </p:txBody>
      </p:sp>
    </p:spTree>
    <p:extLst>
      <p:ext uri="{BB962C8B-B14F-4D97-AF65-F5344CB8AC3E}">
        <p14:creationId xmlns:p14="http://schemas.microsoft.com/office/powerpoint/2010/main" val="121356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Sentence </a:t>
            </a:r>
            <a:r>
              <a:rPr lang="en-US" dirty="0" smtClean="0"/>
              <a:t>Fragments cont.</a:t>
            </a:r>
            <a:endParaRPr lang="en-US" dirty="0"/>
          </a:p>
        </p:txBody>
      </p:sp>
      <p:sp>
        <p:nvSpPr>
          <p:cNvPr id="3" name="Content Placeholder 2"/>
          <p:cNvSpPr>
            <a:spLocks noGrp="1"/>
          </p:cNvSpPr>
          <p:nvPr>
            <p:ph idx="1"/>
          </p:nvPr>
        </p:nvSpPr>
        <p:spPr/>
        <p:txBody>
          <a:bodyPr>
            <a:normAutofit lnSpcReduction="10000"/>
          </a:bodyPr>
          <a:lstStyle/>
          <a:p>
            <a:r>
              <a:rPr lang="en-US" dirty="0"/>
              <a:t>Although sentence fragments are common, fragments are usually unacceptable in academic and professional writing. </a:t>
            </a:r>
          </a:p>
          <a:p>
            <a:r>
              <a:rPr lang="en-US" dirty="0"/>
              <a:t>Some fragments are intentional.  Skillful writers use them for emphasis, for answers to questions, for transitions, for exclamations, and for advertising jingles. </a:t>
            </a:r>
            <a:endParaRPr lang="en-US" dirty="0" smtClean="0"/>
          </a:p>
          <a:p>
            <a:r>
              <a:rPr lang="en-US" dirty="0"/>
              <a:t>Since writers and readers do not always agree on when fragments are intentional, it is always safer to write in complete sentences. </a:t>
            </a:r>
          </a:p>
          <a:p>
            <a:endParaRPr lang="en-US" dirty="0"/>
          </a:p>
        </p:txBody>
      </p:sp>
    </p:spTree>
    <p:extLst>
      <p:ext uri="{BB962C8B-B14F-4D97-AF65-F5344CB8AC3E}">
        <p14:creationId xmlns:p14="http://schemas.microsoft.com/office/powerpoint/2010/main" val="606540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Dependent Clause</a:t>
            </a:r>
            <a:endParaRPr lang="en-US" dirty="0"/>
          </a:p>
        </p:txBody>
      </p:sp>
      <p:sp>
        <p:nvSpPr>
          <p:cNvPr id="3" name="Content Placeholder 2"/>
          <p:cNvSpPr>
            <a:spLocks noGrp="1"/>
          </p:cNvSpPr>
          <p:nvPr>
            <p:ph idx="1"/>
          </p:nvPr>
        </p:nvSpPr>
        <p:spPr/>
        <p:txBody>
          <a:bodyPr/>
          <a:lstStyle/>
          <a:p>
            <a:r>
              <a:rPr lang="en-US" dirty="0"/>
              <a:t>The dependent clause is one of the most common sentence fragments.  Although a dependent clause has a subject and a verb, it is always introduced by a subordinating conjunction (as, as if, although, since, because, while, until, before, if, when) or a relative pronoun (who, which, that) and thus cannot be treated as a complete thought. </a:t>
            </a:r>
          </a:p>
        </p:txBody>
      </p:sp>
    </p:spTree>
    <p:extLst>
      <p:ext uri="{BB962C8B-B14F-4D97-AF65-F5344CB8AC3E}">
        <p14:creationId xmlns:p14="http://schemas.microsoft.com/office/powerpoint/2010/main" val="2741472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Correcting Fragments</a:t>
            </a:r>
          </a:p>
        </p:txBody>
      </p:sp>
      <p:sp>
        <p:nvSpPr>
          <p:cNvPr id="3" name="Content Placeholder 2"/>
          <p:cNvSpPr>
            <a:spLocks noGrp="1"/>
          </p:cNvSpPr>
          <p:nvPr>
            <p:ph idx="1"/>
          </p:nvPr>
        </p:nvSpPr>
        <p:spPr/>
        <p:txBody>
          <a:bodyPr/>
          <a:lstStyle/>
          <a:p>
            <a:r>
              <a:rPr lang="en-US" dirty="0"/>
              <a:t>Join a dependent clause to an independent clause, or make the dependent clause into an independent one.</a:t>
            </a:r>
          </a:p>
          <a:p>
            <a:r>
              <a:rPr lang="en-US" dirty="0" smtClean="0"/>
              <a:t>Incorrect: The </a:t>
            </a:r>
            <a:r>
              <a:rPr lang="en-US" dirty="0"/>
              <a:t>study showed that many employees eventually begin to neglect their duties</a:t>
            </a:r>
            <a:r>
              <a:rPr lang="en-US" dirty="0" smtClean="0"/>
              <a:t>. </a:t>
            </a:r>
            <a:r>
              <a:rPr lang="en-US" dirty="0"/>
              <a:t>Because they become bored with their jobs. </a:t>
            </a:r>
          </a:p>
          <a:p>
            <a:r>
              <a:rPr lang="en-US" dirty="0" smtClean="0"/>
              <a:t>Correct: The </a:t>
            </a:r>
            <a:r>
              <a:rPr lang="en-US" dirty="0"/>
              <a:t>study showed that many employees eventually begin to neglect their duties because they become bored with their jobs. </a:t>
            </a:r>
          </a:p>
          <a:p>
            <a:endParaRPr lang="en-US" dirty="0"/>
          </a:p>
        </p:txBody>
      </p:sp>
    </p:spTree>
    <p:extLst>
      <p:ext uri="{BB962C8B-B14F-4D97-AF65-F5344CB8AC3E}">
        <p14:creationId xmlns:p14="http://schemas.microsoft.com/office/powerpoint/2010/main" val="3803474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a:t>
            </a:r>
            <a:endParaRPr lang="en-US" dirty="0"/>
          </a:p>
        </p:txBody>
      </p:sp>
      <p:sp>
        <p:nvSpPr>
          <p:cNvPr id="3" name="Content Placeholder 2"/>
          <p:cNvSpPr>
            <a:spLocks noGrp="1"/>
          </p:cNvSpPr>
          <p:nvPr>
            <p:ph idx="1"/>
          </p:nvPr>
        </p:nvSpPr>
        <p:spPr/>
        <p:txBody>
          <a:bodyPr>
            <a:normAutofit fontScale="92500"/>
          </a:bodyPr>
          <a:lstStyle/>
          <a:p>
            <a:r>
              <a:rPr lang="en-US" dirty="0" smtClean="0"/>
              <a:t>Incorrect: The </a:t>
            </a:r>
            <a:r>
              <a:rPr lang="en-US" dirty="0"/>
              <a:t>two girls next door, although they mean well and do not realize that their constant borrowing of sugar, eggs, and milk and their inquisitiveness about everyone else in the apartment complex.</a:t>
            </a:r>
          </a:p>
          <a:p>
            <a:r>
              <a:rPr lang="en-US" dirty="0" smtClean="0"/>
              <a:t>Correct: The </a:t>
            </a:r>
            <a:r>
              <a:rPr lang="en-US" dirty="0"/>
              <a:t>two girls next door, although they mean well and do not realize that their constant borrowing of sugar, eggs, and milk and their inquisitiveness about everyone else in the apartment complex are annoying, are, fortunately, quiet. </a:t>
            </a:r>
          </a:p>
          <a:p>
            <a:endParaRPr lang="en-US" dirty="0"/>
          </a:p>
        </p:txBody>
      </p:sp>
    </p:spTree>
    <p:extLst>
      <p:ext uri="{BB962C8B-B14F-4D97-AF65-F5344CB8AC3E}">
        <p14:creationId xmlns:p14="http://schemas.microsoft.com/office/powerpoint/2010/main" val="1708620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 cont.</a:t>
            </a:r>
            <a:endParaRPr lang="en-US" dirty="0"/>
          </a:p>
        </p:txBody>
      </p:sp>
      <p:sp>
        <p:nvSpPr>
          <p:cNvPr id="3" name="Content Placeholder 2"/>
          <p:cNvSpPr>
            <a:spLocks noGrp="1"/>
          </p:cNvSpPr>
          <p:nvPr>
            <p:ph idx="1"/>
          </p:nvPr>
        </p:nvSpPr>
        <p:spPr/>
        <p:txBody>
          <a:bodyPr>
            <a:normAutofit lnSpcReduction="10000"/>
          </a:bodyPr>
          <a:lstStyle/>
          <a:p>
            <a:r>
              <a:rPr lang="en-US" dirty="0" smtClean="0"/>
              <a:t>Incorrect: Marcy </a:t>
            </a:r>
            <a:r>
              <a:rPr lang="en-US" dirty="0"/>
              <a:t>was excited about working in Washington.  But was also somewhat apprehensive.</a:t>
            </a:r>
          </a:p>
          <a:p>
            <a:r>
              <a:rPr lang="en-US" dirty="0"/>
              <a:t>Correct: Marcy was excited about working in Washington but was also somewhat apprehensive. </a:t>
            </a:r>
          </a:p>
          <a:p>
            <a:r>
              <a:rPr lang="en-US" dirty="0" smtClean="0"/>
              <a:t>Incorrect: Dorothy </a:t>
            </a:r>
            <a:r>
              <a:rPr lang="en-US" dirty="0"/>
              <a:t>and her friends went to Emerald City.  Singing and Dancing down </a:t>
            </a:r>
            <a:r>
              <a:rPr lang="en-US" dirty="0" err="1"/>
              <a:t>Yellowbrick</a:t>
            </a:r>
            <a:r>
              <a:rPr lang="en-US" dirty="0"/>
              <a:t> Road.</a:t>
            </a:r>
          </a:p>
          <a:p>
            <a:r>
              <a:rPr lang="en-US" dirty="0"/>
              <a:t>Correct: Singing and dancing down </a:t>
            </a:r>
            <a:r>
              <a:rPr lang="en-US" dirty="0" err="1"/>
              <a:t>Yellowbrick</a:t>
            </a:r>
            <a:r>
              <a:rPr lang="en-US" dirty="0"/>
              <a:t> Road, Dorothy and her friends went to Emerald City. </a:t>
            </a:r>
          </a:p>
          <a:p>
            <a:endParaRPr lang="en-US" dirty="0"/>
          </a:p>
        </p:txBody>
      </p:sp>
    </p:spTree>
    <p:extLst>
      <p:ext uri="{BB962C8B-B14F-4D97-AF65-F5344CB8AC3E}">
        <p14:creationId xmlns:p14="http://schemas.microsoft.com/office/powerpoint/2010/main" val="1883196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 cont. 2</a:t>
            </a:r>
            <a:endParaRPr lang="en-US" dirty="0"/>
          </a:p>
        </p:txBody>
      </p:sp>
      <p:sp>
        <p:nvSpPr>
          <p:cNvPr id="3" name="Content Placeholder 2"/>
          <p:cNvSpPr>
            <a:spLocks noGrp="1"/>
          </p:cNvSpPr>
          <p:nvPr>
            <p:ph idx="1"/>
          </p:nvPr>
        </p:nvSpPr>
        <p:spPr/>
        <p:txBody>
          <a:bodyPr>
            <a:normAutofit lnSpcReduction="10000"/>
          </a:bodyPr>
          <a:lstStyle/>
          <a:p>
            <a:r>
              <a:rPr lang="en-US" dirty="0" smtClean="0"/>
              <a:t>Incorrect</a:t>
            </a:r>
            <a:r>
              <a:rPr lang="en-US" dirty="0"/>
              <a:t>: His immediate aim in life is centered around two things. </a:t>
            </a:r>
            <a:r>
              <a:rPr lang="en-US" dirty="0" smtClean="0"/>
              <a:t>Becoming </a:t>
            </a:r>
            <a:r>
              <a:rPr lang="en-US" dirty="0"/>
              <a:t>an engineer and learning to fly an airplane</a:t>
            </a:r>
            <a:r>
              <a:rPr lang="en-US" dirty="0" smtClean="0"/>
              <a:t>.</a:t>
            </a:r>
          </a:p>
          <a:p>
            <a:r>
              <a:rPr lang="en-US" dirty="0" smtClean="0"/>
              <a:t>Correct</a:t>
            </a:r>
            <a:r>
              <a:rPr lang="en-US" dirty="0"/>
              <a:t>: His immediate aim in life is centered around two things, becoming an engineer and learning to fly an airplane. </a:t>
            </a:r>
            <a:endParaRPr lang="en-US" dirty="0" smtClean="0"/>
          </a:p>
          <a:p>
            <a:r>
              <a:rPr lang="en-US" dirty="0" smtClean="0"/>
              <a:t>Incorrect</a:t>
            </a:r>
            <a:r>
              <a:rPr lang="en-US" dirty="0"/>
              <a:t>: You should not make such statements; although they are correct</a:t>
            </a:r>
            <a:r>
              <a:rPr lang="en-US" dirty="0" smtClean="0"/>
              <a:t>.</a:t>
            </a:r>
          </a:p>
          <a:p>
            <a:r>
              <a:rPr lang="en-US" dirty="0"/>
              <a:t>Correct</a:t>
            </a:r>
            <a:r>
              <a:rPr lang="en-US" dirty="0" smtClean="0"/>
              <a:t>: You </a:t>
            </a:r>
            <a:r>
              <a:rPr lang="en-US" dirty="0"/>
              <a:t>should not make such </a:t>
            </a:r>
            <a:r>
              <a:rPr lang="en-US" dirty="0" smtClean="0"/>
              <a:t>statements, although </a:t>
            </a:r>
            <a:r>
              <a:rPr lang="en-US" dirty="0"/>
              <a:t>they are correct.</a:t>
            </a:r>
          </a:p>
          <a:p>
            <a:endParaRPr lang="en-US" dirty="0"/>
          </a:p>
        </p:txBody>
      </p:sp>
    </p:spTree>
    <p:extLst>
      <p:ext uri="{BB962C8B-B14F-4D97-AF65-F5344CB8AC3E}">
        <p14:creationId xmlns:p14="http://schemas.microsoft.com/office/powerpoint/2010/main" val="4137568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 cont. 3</a:t>
            </a:r>
            <a:endParaRPr lang="en-US" dirty="0"/>
          </a:p>
        </p:txBody>
      </p:sp>
      <p:sp>
        <p:nvSpPr>
          <p:cNvPr id="3" name="Content Placeholder 2"/>
          <p:cNvSpPr>
            <a:spLocks noGrp="1"/>
          </p:cNvSpPr>
          <p:nvPr>
            <p:ph idx="1"/>
          </p:nvPr>
        </p:nvSpPr>
        <p:spPr/>
        <p:txBody>
          <a:bodyPr>
            <a:normAutofit/>
          </a:bodyPr>
          <a:lstStyle/>
          <a:p>
            <a:r>
              <a:rPr lang="en-US" dirty="0" smtClean="0"/>
              <a:t>Incorrect</a:t>
            </a:r>
            <a:r>
              <a:rPr lang="en-US" dirty="0"/>
              <a:t>: Not for all the tea in China. </a:t>
            </a:r>
            <a:r>
              <a:rPr lang="en-US" dirty="0" smtClean="0"/>
              <a:t>I </a:t>
            </a:r>
            <a:r>
              <a:rPr lang="en-US" dirty="0"/>
              <a:t>won’t do it. </a:t>
            </a:r>
          </a:p>
          <a:p>
            <a:r>
              <a:rPr lang="en-US" dirty="0" smtClean="0"/>
              <a:t>Correct</a:t>
            </a:r>
            <a:r>
              <a:rPr lang="en-US" dirty="0"/>
              <a:t>: I won’t do it for all the tea in China. </a:t>
            </a:r>
            <a:endParaRPr lang="en-US" dirty="0" smtClean="0"/>
          </a:p>
          <a:p>
            <a:r>
              <a:rPr lang="en-US" dirty="0" smtClean="0"/>
              <a:t>Incorrect</a:t>
            </a:r>
            <a:r>
              <a:rPr lang="en-US" dirty="0"/>
              <a:t>: I categorically refuse to abide by these ridiculous rules. </a:t>
            </a:r>
            <a:r>
              <a:rPr lang="en-US" dirty="0" smtClean="0"/>
              <a:t>Whether </a:t>
            </a:r>
            <a:r>
              <a:rPr lang="en-US" dirty="0"/>
              <a:t>you like it or not.</a:t>
            </a:r>
          </a:p>
          <a:p>
            <a:r>
              <a:rPr lang="en-US" dirty="0" smtClean="0"/>
              <a:t>Correct</a:t>
            </a:r>
            <a:r>
              <a:rPr lang="en-US" dirty="0"/>
              <a:t>: I categorically refuse to abide by these ridiculous rules whether you like it or not. </a:t>
            </a:r>
          </a:p>
        </p:txBody>
      </p:sp>
    </p:spTree>
    <p:extLst>
      <p:ext uri="{BB962C8B-B14F-4D97-AF65-F5344CB8AC3E}">
        <p14:creationId xmlns:p14="http://schemas.microsoft.com/office/powerpoint/2010/main" val="2825146210"/>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637</Words>
  <Application>Microsoft Office PowerPoint</Application>
  <PresentationFormat>On-screen Show (4:3)</PresentationFormat>
  <Paragraphs>37</Paragraphs>
  <Slides>10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Calibri Light</vt:lpstr>
      <vt:lpstr>1_Office Theme</vt:lpstr>
      <vt:lpstr>Office Theme</vt:lpstr>
      <vt:lpstr>Writing Lab</vt:lpstr>
      <vt:lpstr>Sentence Fragments</vt:lpstr>
      <vt:lpstr>Sentence Fragments cont.</vt:lpstr>
      <vt:lpstr>Dependent Clause</vt:lpstr>
      <vt:lpstr>Correcting Fragments</vt:lpstr>
      <vt:lpstr>Let’s Practice!</vt:lpstr>
      <vt:lpstr>Let’s Practice! cont.</vt:lpstr>
      <vt:lpstr>Let’s Practice! cont. 2</vt:lpstr>
      <vt:lpstr>Let’s Practice! cont. 3</vt:lpstr>
      <vt:lpstr>That’s all, folks!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Lab</dc:title>
  <dc:creator>Rustian Phelps</dc:creator>
  <cp:lastModifiedBy>Kayla Brown</cp:lastModifiedBy>
  <cp:revision>18</cp:revision>
  <dcterms:created xsi:type="dcterms:W3CDTF">2018-05-29T16:49:48Z</dcterms:created>
  <dcterms:modified xsi:type="dcterms:W3CDTF">2019-04-12T16:47:16Z</dcterms:modified>
</cp:coreProperties>
</file>