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6"/>
  </p:notesMasterIdLst>
  <p:sldIdLst>
    <p:sldId id="257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Diction: </a:t>
            </a:r>
            <a:r>
              <a:rPr lang="en-US" i="1" dirty="0"/>
              <a:t>Used to </a:t>
            </a:r>
            <a:r>
              <a:rPr lang="en-US" dirty="0"/>
              <a:t>and </a:t>
            </a:r>
            <a:r>
              <a:rPr lang="en-US" i="1" dirty="0"/>
              <a:t>Supposed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Used to </a:t>
            </a:r>
            <a:r>
              <a:rPr lang="en-US" dirty="0" smtClean="0"/>
              <a:t>and </a:t>
            </a:r>
            <a:r>
              <a:rPr lang="en-US" i="1" dirty="0" smtClean="0"/>
              <a:t>Supposed to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Though the </a:t>
            </a:r>
            <a:r>
              <a:rPr lang="en-US" sz="3600" dirty="0" smtClean="0"/>
              <a:t>“d” </a:t>
            </a:r>
            <a:r>
              <a:rPr lang="en-US" sz="3600" dirty="0"/>
              <a:t>in </a:t>
            </a:r>
            <a:r>
              <a:rPr lang="en-US" sz="3600" dirty="0" smtClean="0"/>
              <a:t>“supposed to” </a:t>
            </a:r>
            <a:r>
              <a:rPr lang="en-US" sz="3600" dirty="0"/>
              <a:t>and </a:t>
            </a:r>
            <a:r>
              <a:rPr lang="en-US" sz="3600" dirty="0" smtClean="0"/>
              <a:t>“used to” </a:t>
            </a:r>
            <a:r>
              <a:rPr lang="en-US" sz="3600" dirty="0"/>
              <a:t>is not pronounced when speaking, it should not be omitted when writing. </a:t>
            </a:r>
          </a:p>
          <a:p>
            <a:pPr lvl="1"/>
            <a:r>
              <a:rPr lang="en-US" dirty="0" smtClean="0"/>
              <a:t>Incorrect</a:t>
            </a:r>
            <a:r>
              <a:rPr lang="en-US" dirty="0"/>
              <a:t>: </a:t>
            </a:r>
            <a:r>
              <a:rPr lang="en-US" dirty="0" smtClean="0"/>
              <a:t>Aloysius </a:t>
            </a:r>
            <a:r>
              <a:rPr lang="en-US" dirty="0"/>
              <a:t>use to play amateur baseball, </a:t>
            </a:r>
            <a:r>
              <a:rPr lang="en-US" dirty="0" smtClean="0"/>
              <a:t>and </a:t>
            </a:r>
            <a:r>
              <a:rPr lang="en-US" dirty="0"/>
              <a:t>he is suppose to begin playing </a:t>
            </a:r>
            <a:r>
              <a:rPr lang="en-US" dirty="0" smtClean="0"/>
              <a:t>for the Giants.</a:t>
            </a:r>
          </a:p>
          <a:p>
            <a:pPr lvl="1"/>
            <a:r>
              <a:rPr lang="en-US" dirty="0" smtClean="0"/>
              <a:t>Correct</a:t>
            </a:r>
            <a:r>
              <a:rPr lang="en-US" dirty="0"/>
              <a:t>: </a:t>
            </a:r>
            <a:r>
              <a:rPr lang="en-US" dirty="0" smtClean="0"/>
              <a:t>Aloysius </a:t>
            </a:r>
            <a:r>
              <a:rPr lang="en-US" dirty="0"/>
              <a:t>used to play amateur baseball, </a:t>
            </a:r>
            <a:r>
              <a:rPr lang="en-US" dirty="0" smtClean="0"/>
              <a:t>and </a:t>
            </a:r>
            <a:r>
              <a:rPr lang="en-US" dirty="0"/>
              <a:t>he is supposed to begin playing for </a:t>
            </a:r>
            <a:r>
              <a:rPr lang="en-US" dirty="0" smtClean="0"/>
              <a:t>the Giants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Office Theme</vt:lpstr>
      <vt:lpstr>Writing Lab</vt:lpstr>
      <vt:lpstr>Used to and Supposed to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2019-04-12T16:44:43Z</dcterms:modified>
</cp:coreProperties>
</file>