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Diction: </a:t>
            </a:r>
            <a:br>
              <a:rPr lang="en-US" dirty="0"/>
            </a:br>
            <a:r>
              <a:rPr lang="en-US" i="1" dirty="0"/>
              <a:t>Affect</a:t>
            </a:r>
            <a:r>
              <a:rPr lang="en-US" dirty="0"/>
              <a:t> and </a:t>
            </a:r>
            <a:r>
              <a:rPr lang="en-US" i="1" dirty="0"/>
              <a:t>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ordinary usage, the word </a:t>
            </a:r>
            <a:r>
              <a:rPr lang="en-US" dirty="0" smtClean="0"/>
              <a:t>“affect” </a:t>
            </a:r>
            <a:r>
              <a:rPr lang="en-US" dirty="0"/>
              <a:t>is used as a verb meaning “to influence,” “to alter,” “to change,” or “to pretend to have or feel.”</a:t>
            </a:r>
          </a:p>
          <a:p>
            <a:endParaRPr lang="en-US" dirty="0"/>
          </a:p>
          <a:p>
            <a:pPr lvl="1"/>
            <a:r>
              <a:rPr lang="en-US" sz="2800" dirty="0"/>
              <a:t>Drinking alcohol can affect your body’s response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dirty="0" smtClean="0"/>
              <a:t>“effect” </a:t>
            </a:r>
            <a:r>
              <a:rPr lang="en-US" dirty="0"/>
              <a:t>is used as a noun meaning “result” or “consequence.” The word </a:t>
            </a:r>
            <a:r>
              <a:rPr lang="en-US" dirty="0" smtClean="0"/>
              <a:t>“effect” </a:t>
            </a:r>
            <a:r>
              <a:rPr lang="en-US" dirty="0"/>
              <a:t>is also used in formal English as a verb meaning “to bring about” or “to make happen.”</a:t>
            </a:r>
          </a:p>
          <a:p>
            <a:endParaRPr lang="en-US" dirty="0"/>
          </a:p>
          <a:p>
            <a:pPr lvl="1"/>
            <a:r>
              <a:rPr lang="en-US" sz="2800" dirty="0"/>
              <a:t>The effects of the hurricane were visible the next morning when the sun rose.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noise affects my concentration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 refused to let her grouchiness affect me.</a:t>
            </a:r>
          </a:p>
          <a:p>
            <a:r>
              <a:rPr lang="en-US" dirty="0"/>
              <a:t>His speech had a positive effect on the audience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His threats had no effect on the people upstairs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organization has effected a remarkable change in its protégés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President has effected a new tax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2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Affect</vt:lpstr>
      <vt:lpstr>Effect</vt:lpstr>
      <vt:lpstr>Examples: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2019-01-18T21:13:32Z</dcterms:modified>
</cp:coreProperties>
</file>