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7841E6-5C54-46F1-A75B-0876C5D78DB1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B4B3489-B7BA-4DE0-8F3E-FE04678A0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7841E6-5C54-46F1-A75B-0876C5D78DB1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4B3489-B7BA-4DE0-8F3E-FE04678A0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7841E6-5C54-46F1-A75B-0876C5D78DB1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4B3489-B7BA-4DE0-8F3E-FE04678A0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7841E6-5C54-46F1-A75B-0876C5D78DB1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4B3489-B7BA-4DE0-8F3E-FE04678A0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7841E6-5C54-46F1-A75B-0876C5D78DB1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4B3489-B7BA-4DE0-8F3E-FE04678A0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7841E6-5C54-46F1-A75B-0876C5D78DB1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4B3489-B7BA-4DE0-8F3E-FE04678A0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7841E6-5C54-46F1-A75B-0876C5D78DB1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4B3489-B7BA-4DE0-8F3E-FE04678A0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7841E6-5C54-46F1-A75B-0876C5D78DB1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4B3489-B7BA-4DE0-8F3E-FE04678A0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7841E6-5C54-46F1-A75B-0876C5D78DB1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4B3489-B7BA-4DE0-8F3E-FE04678A0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37841E6-5C54-46F1-A75B-0876C5D78DB1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4B3489-B7BA-4DE0-8F3E-FE04678A0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37841E6-5C54-46F1-A75B-0876C5D78DB1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B4B3489-B7BA-4DE0-8F3E-FE04678A0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37841E6-5C54-46F1-A75B-0876C5D78DB1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B4B3489-B7BA-4DE0-8F3E-FE04678A0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8077200" cy="274320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Diction: </a:t>
            </a:r>
            <a:br>
              <a:rPr lang="en-US" sz="5400" dirty="0" smtClean="0"/>
            </a:br>
            <a:r>
              <a:rPr lang="en-US" sz="5400" dirty="0" smtClean="0"/>
              <a:t>Principal and Principle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81400" y="4267200"/>
            <a:ext cx="5410200" cy="2590800"/>
          </a:xfrm>
        </p:spPr>
        <p:txBody>
          <a:bodyPr>
            <a:normAutofit fontScale="92500"/>
          </a:bodyPr>
          <a:lstStyle/>
          <a:p>
            <a:pPr algn="ctr"/>
            <a:r>
              <a:rPr lang="en-US" dirty="0" smtClean="0"/>
              <a:t>From the UWF Writing Lab’s 101 Grammar Mini-Lessons Series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Mini-Lesson #58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752600"/>
            <a:ext cx="8686800" cy="4559491"/>
          </a:xfrm>
        </p:spPr>
        <p:txBody>
          <a:bodyPr>
            <a:noAutofit/>
          </a:bodyPr>
          <a:lstStyle/>
          <a:p>
            <a:r>
              <a:rPr lang="en-US" sz="2400" dirty="0" smtClean="0"/>
              <a:t>Noun</a:t>
            </a:r>
          </a:p>
          <a:p>
            <a:pPr lvl="1"/>
            <a:r>
              <a:rPr lang="en-US" sz="2400" dirty="0" smtClean="0"/>
              <a:t>Head or chief person</a:t>
            </a:r>
          </a:p>
          <a:p>
            <a:pPr lvl="2"/>
            <a:r>
              <a:rPr lang="en-US" sz="2400" dirty="0" smtClean="0"/>
              <a:t>The </a:t>
            </a:r>
            <a:r>
              <a:rPr lang="en-US" sz="2400" i="1" dirty="0" smtClean="0"/>
              <a:t>principal</a:t>
            </a:r>
            <a:r>
              <a:rPr lang="en-US" sz="2400" dirty="0" smtClean="0"/>
              <a:t> led the children in the singing of the alma mater.</a:t>
            </a:r>
          </a:p>
          <a:p>
            <a:pPr lvl="1"/>
            <a:r>
              <a:rPr lang="en-US" sz="2400" dirty="0" smtClean="0"/>
              <a:t>A sum of money owed on which interest is owed</a:t>
            </a:r>
          </a:p>
          <a:p>
            <a:pPr lvl="2"/>
            <a:r>
              <a:rPr lang="en-US" sz="2400" dirty="0" smtClean="0"/>
              <a:t>The </a:t>
            </a:r>
            <a:r>
              <a:rPr lang="en-US" sz="2400" i="1" dirty="0" smtClean="0"/>
              <a:t>principal</a:t>
            </a:r>
            <a:r>
              <a:rPr lang="en-US" sz="2400" dirty="0" smtClean="0"/>
              <a:t> versus the interest on the mortgage</a:t>
            </a:r>
          </a:p>
          <a:p>
            <a:r>
              <a:rPr lang="en-US" sz="2400" dirty="0" smtClean="0"/>
              <a:t>Adjective</a:t>
            </a:r>
          </a:p>
          <a:p>
            <a:pPr lvl="1"/>
            <a:r>
              <a:rPr lang="en-US" sz="2400" dirty="0" smtClean="0"/>
              <a:t>Main or most important</a:t>
            </a:r>
          </a:p>
          <a:p>
            <a:pPr lvl="2"/>
            <a:r>
              <a:rPr lang="en-US" sz="2400" dirty="0" smtClean="0"/>
              <a:t>The </a:t>
            </a:r>
            <a:r>
              <a:rPr lang="en-US" sz="2400" i="1" dirty="0" smtClean="0"/>
              <a:t>principal</a:t>
            </a:r>
            <a:r>
              <a:rPr lang="en-US" sz="2400" dirty="0" smtClean="0"/>
              <a:t> causes of the accident</a:t>
            </a:r>
          </a:p>
          <a:p>
            <a:pPr lvl="2"/>
            <a:r>
              <a:rPr lang="en-US" sz="2400" dirty="0" smtClean="0"/>
              <a:t>The </a:t>
            </a:r>
            <a:r>
              <a:rPr lang="en-US" sz="2400" i="1" dirty="0" smtClean="0"/>
              <a:t>principal</a:t>
            </a:r>
            <a:r>
              <a:rPr lang="en-US" sz="2400" dirty="0" smtClean="0"/>
              <a:t> reason for my attending this school is the low cost of classes.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1600200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Principal is both a noun and an adjective.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C:\Users\labbie\AppData\Local\Microsoft\Windows\Temporary Internet Files\Content.IE5\BCP2U1KA\MC90024027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779352">
            <a:off x="4613798" y="1691301"/>
            <a:ext cx="3924715" cy="3530844"/>
          </a:xfrm>
          <a:prstGeom prst="rect">
            <a:avLst/>
          </a:prstGeom>
          <a:noFill/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24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 moral standard</a:t>
            </a:r>
          </a:p>
          <a:p>
            <a:r>
              <a:rPr lang="en-US" sz="2800" dirty="0" smtClean="0"/>
              <a:t>Rule</a:t>
            </a:r>
          </a:p>
          <a:p>
            <a:r>
              <a:rPr lang="en-US" sz="2800" dirty="0" smtClean="0"/>
              <a:t>Axiom</a:t>
            </a:r>
          </a:p>
          <a:p>
            <a:r>
              <a:rPr lang="en-US" sz="2800" dirty="0" smtClean="0"/>
              <a:t>Basic Truth</a:t>
            </a:r>
          </a:p>
          <a:p>
            <a:r>
              <a:rPr lang="en-US" sz="2800" dirty="0" smtClean="0"/>
              <a:t>A natural law</a:t>
            </a:r>
          </a:p>
          <a:p>
            <a:r>
              <a:rPr lang="en-US" sz="2800" dirty="0" smtClean="0"/>
              <a:t>Value</a:t>
            </a:r>
          </a:p>
          <a:p>
            <a:endParaRPr lang="en-US" sz="2200" dirty="0"/>
          </a:p>
          <a:p>
            <a:pPr lvl="1"/>
            <a:r>
              <a:rPr lang="en-US" sz="2400" dirty="0" smtClean="0"/>
              <a:t>We uphold the </a:t>
            </a:r>
            <a:r>
              <a:rPr lang="en-US" sz="2400" i="1" dirty="0" smtClean="0"/>
              <a:t>principle</a:t>
            </a:r>
            <a:r>
              <a:rPr lang="en-US" sz="2400" dirty="0" smtClean="0"/>
              <a:t> that all persons are created equal.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52400"/>
            <a:ext cx="8229600" cy="124936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Principle is only a noun.</a:t>
            </a:r>
            <a:endParaRPr lang="en-US" sz="4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4807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Her </a:t>
            </a:r>
            <a:r>
              <a:rPr lang="en-US" i="1" dirty="0" smtClean="0"/>
              <a:t>principal</a:t>
            </a:r>
            <a:r>
              <a:rPr lang="en-US" dirty="0" smtClean="0"/>
              <a:t> reasons for confessing were her </a:t>
            </a:r>
            <a:r>
              <a:rPr lang="en-US" i="1" dirty="0" smtClean="0"/>
              <a:t>principles</a:t>
            </a:r>
            <a:r>
              <a:rPr lang="en-US" dirty="0" smtClean="0"/>
              <a:t> of right and wrong.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 </a:t>
            </a:r>
            <a:r>
              <a:rPr lang="en-US" i="1" dirty="0" smtClean="0"/>
              <a:t>principal</a:t>
            </a:r>
            <a:r>
              <a:rPr lang="en-US" dirty="0" smtClean="0"/>
              <a:t> difficulty in our department is finding enough employees to do the job well.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 police officer is a </a:t>
            </a:r>
            <a:r>
              <a:rPr lang="en-US" i="1" dirty="0" smtClean="0"/>
              <a:t>principal</a:t>
            </a:r>
            <a:r>
              <a:rPr lang="en-US" dirty="0" smtClean="0"/>
              <a:t> witness.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Dr. Marin Luther King Jr. fought for the </a:t>
            </a:r>
            <a:r>
              <a:rPr lang="en-US" i="1" dirty="0" smtClean="0"/>
              <a:t>principle</a:t>
            </a:r>
            <a:r>
              <a:rPr lang="en-US" dirty="0" smtClean="0"/>
              <a:t> of nonviolence.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Examples: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</TotalTime>
  <Words>166</Words>
  <Application>Microsoft Office PowerPoint</Application>
  <PresentationFormat>On-screen Show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Diction:  Principal and Principle</vt:lpstr>
      <vt:lpstr>Principal is both a noun and an adjective.  </vt:lpstr>
      <vt:lpstr>Principle is only a noun.</vt:lpstr>
      <vt:lpstr>Examples: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Diction:  Principal and Principle</dc:title>
  <dc:creator>College of Arts and Sciences</dc:creator>
  <cp:lastModifiedBy>CAStech Account - College of Art</cp:lastModifiedBy>
  <cp:revision>3</cp:revision>
  <dcterms:created xsi:type="dcterms:W3CDTF">2010-11-09T17:25:17Z</dcterms:created>
  <dcterms:modified xsi:type="dcterms:W3CDTF">2010-11-18T17:28:41Z</dcterms:modified>
</cp:coreProperties>
</file>