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704339-2656-43B6-927E-33D3244A2D4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592C30-4CD6-41A5-8A31-801D7669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458200" cy="257651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Diction: </a:t>
            </a:r>
            <a:br>
              <a:rPr lang="en-US" sz="6600" dirty="0" smtClean="0"/>
            </a:br>
            <a:r>
              <a:rPr lang="en-US" sz="6600" i="1" dirty="0" smtClean="0"/>
              <a:t>Affect</a:t>
            </a:r>
            <a:r>
              <a:rPr lang="en-US" sz="6600" dirty="0" smtClean="0"/>
              <a:t> and </a:t>
            </a:r>
            <a:r>
              <a:rPr lang="en-US" sz="6600" i="1" dirty="0" smtClean="0"/>
              <a:t>Effect</a:t>
            </a:r>
            <a:endParaRPr lang="en-US" sz="6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14800"/>
            <a:ext cx="51816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UWF Writing Lab’s 101 Grammar Mini-Lessons Series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Mini-Lesson #51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2672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593336"/>
          </a:xfrm>
        </p:spPr>
        <p:txBody>
          <a:bodyPr/>
          <a:lstStyle/>
          <a:p>
            <a:r>
              <a:rPr lang="en-US" dirty="0" smtClean="0"/>
              <a:t>In ordinary usage, the word </a:t>
            </a:r>
            <a:r>
              <a:rPr lang="en-US" i="1" dirty="0" smtClean="0"/>
              <a:t>affect</a:t>
            </a:r>
            <a:r>
              <a:rPr lang="en-US" dirty="0" smtClean="0"/>
              <a:t> is used as a verb meaning “to influence,” “to alter,” “to change,” or “to pretend to have or feel.”</a:t>
            </a:r>
          </a:p>
          <a:p>
            <a:endParaRPr lang="en-US" dirty="0" smtClean="0"/>
          </a:p>
          <a:p>
            <a:pPr lvl="1"/>
            <a:r>
              <a:rPr lang="en-US" sz="2800" dirty="0" smtClean="0"/>
              <a:t>Drinking alcohol can </a:t>
            </a:r>
            <a:r>
              <a:rPr lang="en-US" sz="2800" i="1" dirty="0" smtClean="0"/>
              <a:t>affect</a:t>
            </a:r>
            <a:r>
              <a:rPr lang="en-US" sz="2800" dirty="0" smtClean="0"/>
              <a:t> your body’s response time.</a:t>
            </a:r>
            <a:endParaRPr lang="en-US" sz="2800" dirty="0"/>
          </a:p>
        </p:txBody>
      </p:sp>
      <p:pic>
        <p:nvPicPr>
          <p:cNvPr id="1026" name="Picture 2" descr="C:\Users\labbie\AppData\Local\Microsoft\Windows\Temporary Internet Files\Content.IE5\UDHMENTV\MC900383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572000"/>
            <a:ext cx="1585570" cy="1855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8100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69536"/>
          </a:xfrm>
        </p:spPr>
        <p:txBody>
          <a:bodyPr>
            <a:normAutofit/>
          </a:bodyPr>
          <a:lstStyle/>
          <a:p>
            <a:r>
              <a:rPr lang="en-US" dirty="0" smtClean="0"/>
              <a:t>The word effect is used as a noun meaning “result” or “consequence.” The word effect is also used in formal English as a verb meaning “to bring about” or “to make happen.”</a:t>
            </a:r>
          </a:p>
          <a:p>
            <a:endParaRPr lang="en-US" dirty="0" smtClean="0"/>
          </a:p>
          <a:p>
            <a:pPr lvl="1"/>
            <a:r>
              <a:rPr lang="en-US" sz="2800" dirty="0" smtClean="0"/>
              <a:t>The effects of the hurricane were visible the next morning when the sun rose.</a:t>
            </a:r>
            <a:endParaRPr lang="en-US" sz="2800" dirty="0"/>
          </a:p>
        </p:txBody>
      </p:sp>
      <p:pic>
        <p:nvPicPr>
          <p:cNvPr id="2050" name="Picture 2" descr="C:\Users\labbie\AppData\Local\Microsoft\Windows\Temporary Internet Files\Content.IE5\TALPPV30\MC9001605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1812341" cy="1626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noise </a:t>
            </a:r>
            <a:r>
              <a:rPr lang="en-US" i="1" dirty="0" smtClean="0"/>
              <a:t>affects</a:t>
            </a:r>
            <a:r>
              <a:rPr lang="en-US" dirty="0" smtClean="0"/>
              <a:t> my concentration.</a:t>
            </a:r>
          </a:p>
          <a:p>
            <a:endParaRPr lang="en-US" dirty="0" smtClean="0"/>
          </a:p>
          <a:p>
            <a:r>
              <a:rPr lang="en-US" dirty="0" smtClean="0"/>
              <a:t>I refused to let her grouchiness </a:t>
            </a:r>
            <a:r>
              <a:rPr lang="en-US" i="1" dirty="0" smtClean="0"/>
              <a:t>affect</a:t>
            </a:r>
            <a:r>
              <a:rPr lang="en-US" dirty="0" smtClean="0"/>
              <a:t> me.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speech had a positive </a:t>
            </a:r>
            <a:r>
              <a:rPr lang="en-US" i="1" dirty="0" smtClean="0"/>
              <a:t>effect</a:t>
            </a:r>
            <a:r>
              <a:rPr lang="en-US" dirty="0" smtClean="0"/>
              <a:t> on the audience,</a:t>
            </a:r>
          </a:p>
          <a:p>
            <a:endParaRPr lang="en-US" dirty="0" smtClean="0"/>
          </a:p>
          <a:p>
            <a:r>
              <a:rPr lang="en-US" dirty="0" smtClean="0"/>
              <a:t>His threats had no </a:t>
            </a:r>
            <a:r>
              <a:rPr lang="en-US" i="1" dirty="0" smtClean="0"/>
              <a:t>effect</a:t>
            </a:r>
            <a:r>
              <a:rPr lang="en-US" dirty="0" smtClean="0"/>
              <a:t> on the people upstairs.</a:t>
            </a:r>
          </a:p>
          <a:p>
            <a:endParaRPr lang="en-US" dirty="0" smtClean="0"/>
          </a:p>
          <a:p>
            <a:r>
              <a:rPr lang="en-US" dirty="0" smtClean="0"/>
              <a:t>The organization has </a:t>
            </a:r>
            <a:r>
              <a:rPr lang="en-US" i="1" dirty="0" smtClean="0"/>
              <a:t>effected</a:t>
            </a:r>
            <a:r>
              <a:rPr lang="en-US" dirty="0" smtClean="0"/>
              <a:t> a remarkable change in its protégés.</a:t>
            </a:r>
          </a:p>
          <a:p>
            <a:endParaRPr lang="en-US" dirty="0" smtClean="0"/>
          </a:p>
          <a:p>
            <a:r>
              <a:rPr lang="en-US" dirty="0" smtClean="0"/>
              <a:t>The President has </a:t>
            </a:r>
            <a:r>
              <a:rPr lang="en-US" i="1" dirty="0" smtClean="0"/>
              <a:t>effected</a:t>
            </a:r>
            <a:r>
              <a:rPr lang="en-US" dirty="0" smtClean="0"/>
              <a:t> a new tax program.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174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Diction:  Affect and Effect</vt:lpstr>
      <vt:lpstr>Affect</vt:lpstr>
      <vt:lpstr>Effect</vt:lpstr>
      <vt:lpstr>Examples:</vt:lpstr>
      <vt:lpstr>More examples: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Diction:  Affect and Effect</dc:title>
  <dc:creator>College of Arts and Sciences</dc:creator>
  <cp:lastModifiedBy>College of Arts and Sciences</cp:lastModifiedBy>
  <cp:revision>2</cp:revision>
  <dcterms:created xsi:type="dcterms:W3CDTF">2010-11-02T19:09:37Z</dcterms:created>
  <dcterms:modified xsi:type="dcterms:W3CDTF">2010-11-19T17:10:26Z</dcterms:modified>
</cp:coreProperties>
</file>