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0"/>
  </p:notesMasterIdLst>
  <p:sldIdLst>
    <p:sldId id="257" r:id="rId3"/>
    <p:sldId id="273" r:id="rId4"/>
    <p:sldId id="275" r:id="rId5"/>
    <p:sldId id="276" r:id="rId6"/>
    <p:sldId id="277" r:id="rId7"/>
    <p:sldId id="278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Diction</a:t>
            </a:r>
            <a:r>
              <a:rPr lang="en-US" altLang="en-US" i="1" dirty="0" smtClean="0"/>
              <a:t>- Kind </a:t>
            </a:r>
            <a:r>
              <a:rPr lang="en-US" altLang="en-US" i="1" dirty="0"/>
              <a:t>of</a:t>
            </a:r>
            <a:r>
              <a:rPr lang="en-US" altLang="en-US" dirty="0"/>
              <a:t> and </a:t>
            </a:r>
            <a:r>
              <a:rPr lang="en-US" altLang="en-US" i="1" dirty="0"/>
              <a:t>Sort of</a:t>
            </a:r>
            <a:r>
              <a:rPr lang="en-US" altLang="en-US" dirty="0"/>
              <a:t>; </a:t>
            </a:r>
            <a:r>
              <a:rPr lang="en-US" altLang="en-US" i="1" dirty="0"/>
              <a:t>Could of</a:t>
            </a:r>
            <a:r>
              <a:rPr lang="en-US" altLang="en-US" dirty="0"/>
              <a:t>, </a:t>
            </a:r>
            <a:r>
              <a:rPr lang="en-US" altLang="en-US" i="1" dirty="0"/>
              <a:t>Should of</a:t>
            </a:r>
            <a:r>
              <a:rPr lang="en-US" altLang="en-US" dirty="0"/>
              <a:t>, and </a:t>
            </a:r>
            <a:r>
              <a:rPr lang="en-US" altLang="en-US" i="1" dirty="0"/>
              <a:t>Would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Kind of</a:t>
            </a:r>
            <a:r>
              <a:rPr lang="en-US" altLang="en-US" dirty="0"/>
              <a:t> and </a:t>
            </a:r>
            <a:r>
              <a:rPr lang="en-US" altLang="en-US" i="1" dirty="0"/>
              <a:t>Sort of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informal speech, </a:t>
            </a:r>
            <a:r>
              <a:rPr lang="en-US" altLang="en-US" i="1" dirty="0"/>
              <a:t>kind of</a:t>
            </a:r>
            <a:r>
              <a:rPr lang="en-US" altLang="en-US" dirty="0"/>
              <a:t> and </a:t>
            </a:r>
            <a:r>
              <a:rPr lang="en-US" altLang="en-US" i="1" dirty="0"/>
              <a:t>sort of</a:t>
            </a:r>
            <a:r>
              <a:rPr lang="en-US" altLang="en-US" dirty="0"/>
              <a:t> are often used incorrectly as adverbs meaning </a:t>
            </a:r>
            <a:r>
              <a:rPr lang="en-US" altLang="en-US" i="1" dirty="0"/>
              <a:t>rather, somewhat</a:t>
            </a:r>
            <a:r>
              <a:rPr lang="en-US" altLang="en-US" dirty="0"/>
              <a:t>, </a:t>
            </a:r>
            <a:r>
              <a:rPr lang="en-US" altLang="en-US" i="1" dirty="0"/>
              <a:t>nearly</a:t>
            </a:r>
            <a:r>
              <a:rPr lang="en-US" altLang="en-US" dirty="0"/>
              <a:t>, or </a:t>
            </a:r>
            <a:r>
              <a:rPr lang="en-US" altLang="en-US" i="1" dirty="0"/>
              <a:t>almost.</a:t>
            </a:r>
            <a:endParaRPr lang="en-US" altLang="en-US" dirty="0"/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INCORRECT: I am </a:t>
            </a:r>
            <a:r>
              <a:rPr lang="en-US" altLang="en-US" i="1" dirty="0">
                <a:ea typeface="ＭＳ Ｐゴシック" panose="020B0600070205080204" pitchFamily="34" charset="-128"/>
              </a:rPr>
              <a:t>kind of</a:t>
            </a:r>
            <a:r>
              <a:rPr lang="en-US" altLang="en-US" dirty="0">
                <a:ea typeface="ＭＳ Ｐゴシック" panose="020B0600070205080204" pitchFamily="34" charset="-128"/>
              </a:rPr>
              <a:t> (or </a:t>
            </a:r>
            <a:r>
              <a:rPr lang="en-US" altLang="en-US" i="1" dirty="0">
                <a:ea typeface="ＭＳ Ｐゴシック" panose="020B0600070205080204" pitchFamily="34" charset="-128"/>
              </a:rPr>
              <a:t>sort of</a:t>
            </a:r>
            <a:r>
              <a:rPr lang="en-US" altLang="en-US" dirty="0">
                <a:ea typeface="ＭＳ Ｐゴシック" panose="020B0600070205080204" pitchFamily="34" charset="-128"/>
              </a:rPr>
              <a:t>) depressed about my grade in English.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CORRECT: I am </a:t>
            </a:r>
            <a:r>
              <a:rPr lang="en-US" altLang="en-US" i="1" dirty="0">
                <a:ea typeface="ＭＳ Ｐゴシック" panose="020B0600070205080204" pitchFamily="34" charset="-128"/>
              </a:rPr>
              <a:t>rather</a:t>
            </a:r>
            <a:r>
              <a:rPr lang="en-US" altLang="en-US" dirty="0">
                <a:ea typeface="ＭＳ Ｐゴシック" panose="020B0600070205080204" pitchFamily="34" charset="-128"/>
              </a:rPr>
              <a:t> depressed about my grade in English.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Kind of</a:t>
            </a:r>
            <a:r>
              <a:rPr lang="en-US" altLang="en-US" dirty="0"/>
              <a:t> and </a:t>
            </a:r>
            <a:r>
              <a:rPr lang="en-US" altLang="en-US" i="1" dirty="0"/>
              <a:t>Sort of</a:t>
            </a:r>
            <a:r>
              <a:rPr lang="en-US" altLang="en-US" dirty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Kind of</a:t>
            </a:r>
            <a:r>
              <a:rPr lang="en-US" altLang="en-US" dirty="0"/>
              <a:t> and </a:t>
            </a:r>
            <a:r>
              <a:rPr lang="en-US" altLang="en-US" i="1" dirty="0"/>
              <a:t>sort of</a:t>
            </a:r>
            <a:r>
              <a:rPr lang="en-US" altLang="en-US" dirty="0"/>
              <a:t> are used correctly as </a:t>
            </a:r>
            <a:r>
              <a:rPr lang="en-US" altLang="en-US" i="1" dirty="0"/>
              <a:t>type of</a:t>
            </a:r>
            <a:r>
              <a:rPr lang="en-US" altLang="en-US" dirty="0"/>
              <a:t>, preceding a noun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I enjoy this </a:t>
            </a:r>
            <a:r>
              <a:rPr lang="en-US" altLang="en-US" i="1" dirty="0">
                <a:ea typeface="ＭＳ Ｐゴシック" panose="020B0600070205080204" pitchFamily="34" charset="-128"/>
              </a:rPr>
              <a:t>kind of</a:t>
            </a:r>
            <a:r>
              <a:rPr lang="en-US" altLang="en-US" dirty="0">
                <a:ea typeface="ＭＳ Ｐゴシック" panose="020B0600070205080204" pitchFamily="34" charset="-128"/>
              </a:rPr>
              <a:t> movie.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This is my favorite </a:t>
            </a:r>
            <a:r>
              <a:rPr lang="en-US" altLang="en-US" i="1" dirty="0">
                <a:ea typeface="ＭＳ Ｐゴシック" panose="020B0600070205080204" pitchFamily="34" charset="-128"/>
              </a:rPr>
              <a:t>sort of</a:t>
            </a:r>
            <a:r>
              <a:rPr lang="en-US" altLang="en-US" dirty="0">
                <a:ea typeface="ＭＳ Ｐゴシック" panose="020B0600070205080204" pitchFamily="34" charset="-128"/>
              </a:rPr>
              <a:t> dessert.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7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Could of</a:t>
            </a:r>
            <a:r>
              <a:rPr lang="en-US" altLang="en-US" dirty="0"/>
              <a:t>, </a:t>
            </a:r>
            <a:r>
              <a:rPr lang="en-US" altLang="en-US" i="1" dirty="0"/>
              <a:t>Should of</a:t>
            </a:r>
            <a:r>
              <a:rPr lang="en-US" altLang="en-US" dirty="0"/>
              <a:t>, and </a:t>
            </a:r>
            <a:r>
              <a:rPr lang="en-US" altLang="en-US" i="1" dirty="0"/>
              <a:t>Would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Could of</a:t>
            </a:r>
            <a:r>
              <a:rPr lang="en-US" altLang="en-US" dirty="0"/>
              <a:t>, </a:t>
            </a:r>
            <a:r>
              <a:rPr lang="en-US" altLang="en-US" i="1" dirty="0"/>
              <a:t>should of</a:t>
            </a:r>
            <a:r>
              <a:rPr lang="en-US" altLang="en-US" dirty="0"/>
              <a:t>, and </a:t>
            </a:r>
            <a:r>
              <a:rPr lang="en-US" altLang="en-US" i="1" dirty="0"/>
              <a:t>would of</a:t>
            </a:r>
            <a:r>
              <a:rPr lang="en-US" altLang="en-US" dirty="0"/>
              <a:t> are non-standard written forms of </a:t>
            </a:r>
            <a:r>
              <a:rPr lang="en-US" altLang="en-US" i="1" dirty="0"/>
              <a:t>could have</a:t>
            </a:r>
            <a:r>
              <a:rPr lang="en-US" altLang="en-US" dirty="0"/>
              <a:t>, </a:t>
            </a:r>
            <a:r>
              <a:rPr lang="en-US" altLang="en-US" i="1" dirty="0"/>
              <a:t>should have</a:t>
            </a:r>
            <a:r>
              <a:rPr lang="en-US" altLang="en-US" dirty="0"/>
              <a:t>, and </a:t>
            </a:r>
            <a:r>
              <a:rPr lang="en-US" altLang="en-US" i="1" dirty="0"/>
              <a:t>would have</a:t>
            </a:r>
            <a:r>
              <a:rPr lang="en-US" altLang="en-US" dirty="0"/>
              <a:t>. The contraction </a:t>
            </a:r>
            <a:r>
              <a:rPr lang="en-US" altLang="en-US" i="1" dirty="0"/>
              <a:t>‘ve</a:t>
            </a:r>
            <a:r>
              <a:rPr lang="en-US" altLang="en-US" dirty="0"/>
              <a:t> (for </a:t>
            </a:r>
            <a:r>
              <a:rPr lang="en-US" altLang="en-US" i="1" dirty="0"/>
              <a:t>have</a:t>
            </a:r>
            <a:r>
              <a:rPr lang="en-US" altLang="en-US" dirty="0"/>
              <a:t>) is sometimes incorrectly written as </a:t>
            </a:r>
            <a:r>
              <a:rPr lang="en-US" altLang="en-US" i="1" dirty="0"/>
              <a:t>of</a:t>
            </a:r>
            <a:r>
              <a:rPr lang="en-US" alt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INCORRECT: He </a:t>
            </a:r>
            <a:r>
              <a:rPr lang="en-US" altLang="en-US" i="1" dirty="0">
                <a:ea typeface="ＭＳ Ｐゴシック" panose="020B0600070205080204" pitchFamily="34" charset="-128"/>
              </a:rPr>
              <a:t>could of </a:t>
            </a:r>
            <a:r>
              <a:rPr lang="en-US" altLang="en-US" dirty="0">
                <a:ea typeface="ＭＳ Ｐゴシック" panose="020B0600070205080204" pitchFamily="34" charset="-128"/>
              </a:rPr>
              <a:t>been accepted to any college he desired. 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CORRECT: He </a:t>
            </a:r>
            <a:r>
              <a:rPr lang="en-US" altLang="en-US" i="1" dirty="0">
                <a:ea typeface="ＭＳ Ｐゴシック" panose="020B0600070205080204" pitchFamily="34" charset="-128"/>
              </a:rPr>
              <a:t>could’ve</a:t>
            </a:r>
            <a:r>
              <a:rPr lang="en-US" altLang="en-US" dirty="0">
                <a:ea typeface="ＭＳ Ｐゴシック" panose="020B0600070205080204" pitchFamily="34" charset="-128"/>
              </a:rPr>
              <a:t> (or </a:t>
            </a:r>
            <a:r>
              <a:rPr lang="en-US" altLang="en-US" i="1" dirty="0">
                <a:ea typeface="ＭＳ Ｐゴシック" panose="020B0600070205080204" pitchFamily="34" charset="-128"/>
              </a:rPr>
              <a:t>could have</a:t>
            </a:r>
            <a:r>
              <a:rPr lang="en-US" altLang="en-US" dirty="0">
                <a:ea typeface="ＭＳ Ｐゴシック" panose="020B0600070205080204" pitchFamily="34" charset="-128"/>
              </a:rPr>
              <a:t>) been accepted to any college he desired.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3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Practice, Practice,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 am (kind of/sort of/rather) worried about the midterm exam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Correct Answer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4"/>
            <a:r>
              <a:rPr lang="en-US" altLang="en-US" dirty="0" smtClean="0">
                <a:ea typeface="ＭＳ Ｐゴシック" panose="020B0600070205080204" pitchFamily="34" charset="-128"/>
              </a:rPr>
              <a:t>Rather</a:t>
            </a:r>
            <a:endParaRPr lang="en-US" altLang="en-US" dirty="0"/>
          </a:p>
          <a:p>
            <a:r>
              <a:rPr lang="en-US" altLang="en-US" dirty="0"/>
              <a:t>He (could of/should of/could have) told you he was going to be late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Correct Answer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4"/>
            <a:r>
              <a:rPr lang="en-US" altLang="en-US" dirty="0">
                <a:ea typeface="ＭＳ Ｐゴシック" panose="020B0600070205080204" pitchFamily="34" charset="-128"/>
              </a:rPr>
              <a:t>Could have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4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After work, the teacher is (kind of/rather) tired</a:t>
            </a:r>
            <a:r>
              <a:rPr lang="en-US" altLang="en-US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Correct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4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rather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You look (kind of/rather) bewildered.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Correct</a:t>
            </a:r>
            <a:endParaRPr lang="en-US" altLang="en-US" dirty="0"/>
          </a:p>
          <a:p>
            <a:pPr lvl="4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rather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313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1_Office Theme</vt:lpstr>
      <vt:lpstr>Office Theme</vt:lpstr>
      <vt:lpstr>Writing Lab</vt:lpstr>
      <vt:lpstr>Kind of and Sort of</vt:lpstr>
      <vt:lpstr>Kind of and Sort of Cont.</vt:lpstr>
      <vt:lpstr>Could of, Should of, and Would of</vt:lpstr>
      <vt:lpstr>Practice, Practice, Practice!</vt:lpstr>
      <vt:lpstr>More Practice!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2019-01-16T21:23:31Z</dcterms:modified>
</cp:coreProperties>
</file>