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3" r:id="rId4"/>
    <p:sldId id="275" r:id="rId5"/>
    <p:sldId id="277" r:id="rId6"/>
    <p:sldId id="278" r:id="rId7"/>
    <p:sldId id="279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444" y="5629651"/>
            <a:ext cx="8555412" cy="468443"/>
          </a:xfrm>
        </p:spPr>
        <p:txBody>
          <a:bodyPr>
            <a:noAutofit/>
          </a:bodyPr>
          <a:lstStyle/>
          <a:p>
            <a:r>
              <a:rPr lang="en-US" dirty="0"/>
              <a:t>Diction:</a:t>
            </a:r>
            <a:br>
              <a:rPr lang="en-US" dirty="0"/>
            </a:br>
            <a:r>
              <a:rPr lang="en-US" dirty="0"/>
              <a:t>Amount and number, Fewer and Less, Between and Among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and Number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smtClean="0"/>
              <a:t>“amount” </a:t>
            </a:r>
            <a:r>
              <a:rPr lang="en-US" dirty="0"/>
              <a:t>with singular (mass) </a:t>
            </a:r>
            <a:r>
              <a:rPr lang="en-US" dirty="0" smtClean="0"/>
              <a:t>nouns.</a:t>
            </a:r>
            <a:endParaRPr lang="en-US" dirty="0"/>
          </a:p>
          <a:p>
            <a:r>
              <a:rPr lang="en-US" dirty="0" smtClean="0"/>
              <a:t>Use “number” </a:t>
            </a:r>
            <a:r>
              <a:rPr lang="en-US" dirty="0"/>
              <a:t>with plural (countable) nouns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pPr lvl="1"/>
            <a:r>
              <a:rPr lang="en-US" dirty="0"/>
              <a:t>A large </a:t>
            </a:r>
            <a:r>
              <a:rPr lang="en-US" i="1" u="sng" dirty="0"/>
              <a:t>amount</a:t>
            </a:r>
            <a:r>
              <a:rPr lang="en-US" dirty="0"/>
              <a:t> of work</a:t>
            </a:r>
          </a:p>
          <a:p>
            <a:pPr lvl="1"/>
            <a:r>
              <a:rPr lang="en-US" dirty="0"/>
              <a:t>A </a:t>
            </a:r>
            <a:r>
              <a:rPr lang="en-US" i="1" u="sng" dirty="0"/>
              <a:t>number</a:t>
            </a:r>
            <a:r>
              <a:rPr lang="en-US" dirty="0"/>
              <a:t> of classes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Fewer and 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“Less” </a:t>
            </a:r>
            <a:r>
              <a:rPr lang="en-US" dirty="0"/>
              <a:t>should be used with mass nouns or general amounts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“Fewer,” </a:t>
            </a:r>
            <a:r>
              <a:rPr lang="en-US" dirty="0"/>
              <a:t>like </a:t>
            </a:r>
            <a:r>
              <a:rPr lang="en-US" dirty="0" smtClean="0"/>
              <a:t>“number,” </a:t>
            </a:r>
            <a:r>
              <a:rPr lang="en-US" dirty="0"/>
              <a:t>should be used with plural (countable) nouns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i="1" u="sng" dirty="0"/>
              <a:t>Less</a:t>
            </a:r>
            <a:r>
              <a:rPr lang="en-US" dirty="0"/>
              <a:t> tar per cigarette</a:t>
            </a:r>
          </a:p>
          <a:p>
            <a:pPr lvl="1"/>
            <a:r>
              <a:rPr lang="en-US" i="1" u="sng" dirty="0"/>
              <a:t>Fewer</a:t>
            </a:r>
            <a:r>
              <a:rPr lang="en-US" dirty="0"/>
              <a:t> cigarettes per pack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9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Fewer and Less </a:t>
            </a:r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/>
              <a:t>Fewer</a:t>
            </a:r>
            <a:r>
              <a:rPr lang="en-US" dirty="0"/>
              <a:t> items</a:t>
            </a:r>
          </a:p>
          <a:p>
            <a:r>
              <a:rPr lang="en-US" i="1" dirty="0"/>
              <a:t>Fewer</a:t>
            </a:r>
            <a:r>
              <a:rPr lang="en-US" dirty="0"/>
              <a:t> crimes</a:t>
            </a:r>
          </a:p>
          <a:p>
            <a:r>
              <a:rPr lang="en-US" i="1" dirty="0"/>
              <a:t>Fewer</a:t>
            </a:r>
            <a:r>
              <a:rPr lang="en-US" dirty="0"/>
              <a:t> people</a:t>
            </a:r>
          </a:p>
          <a:p>
            <a:r>
              <a:rPr lang="en-US" i="1" dirty="0"/>
              <a:t>Fewer</a:t>
            </a:r>
            <a:r>
              <a:rPr lang="en-US" dirty="0"/>
              <a:t> arguments</a:t>
            </a:r>
          </a:p>
          <a:p>
            <a:r>
              <a:rPr lang="en-US" i="1" dirty="0"/>
              <a:t>Fewer</a:t>
            </a:r>
            <a:r>
              <a:rPr lang="en-US" dirty="0"/>
              <a:t> bills </a:t>
            </a:r>
          </a:p>
          <a:p>
            <a:r>
              <a:rPr lang="en-US" i="1" dirty="0"/>
              <a:t>Fewer</a:t>
            </a:r>
            <a:r>
              <a:rPr lang="en-US" dirty="0"/>
              <a:t> calories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/>
              <a:t>Less</a:t>
            </a:r>
            <a:r>
              <a:rPr lang="en-US" dirty="0"/>
              <a:t> time</a:t>
            </a:r>
          </a:p>
          <a:p>
            <a:r>
              <a:rPr lang="en-US" i="1" dirty="0"/>
              <a:t>Less</a:t>
            </a:r>
            <a:r>
              <a:rPr lang="en-US" dirty="0"/>
              <a:t> punishment</a:t>
            </a:r>
          </a:p>
          <a:p>
            <a:r>
              <a:rPr lang="en-US" i="1" dirty="0"/>
              <a:t>Less</a:t>
            </a:r>
            <a:r>
              <a:rPr lang="en-US" dirty="0"/>
              <a:t> progress</a:t>
            </a:r>
          </a:p>
          <a:p>
            <a:r>
              <a:rPr lang="en-US" i="1" dirty="0"/>
              <a:t>Less</a:t>
            </a:r>
            <a:r>
              <a:rPr lang="en-US" dirty="0"/>
              <a:t> paper</a:t>
            </a:r>
          </a:p>
          <a:p>
            <a:r>
              <a:rPr lang="en-US" i="1" dirty="0"/>
              <a:t>Less</a:t>
            </a:r>
            <a:r>
              <a:rPr lang="en-US" dirty="0"/>
              <a:t> money</a:t>
            </a:r>
          </a:p>
          <a:p>
            <a:r>
              <a:rPr lang="en-US" i="1" dirty="0"/>
              <a:t>Less</a:t>
            </a:r>
            <a:r>
              <a:rPr lang="en-US" dirty="0"/>
              <a:t> fat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and Among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general, </a:t>
            </a:r>
            <a:r>
              <a:rPr lang="en-US" dirty="0" smtClean="0"/>
              <a:t>“between” </a:t>
            </a:r>
            <a:r>
              <a:rPr lang="en-US" dirty="0"/>
              <a:t>is used for relationships involving only two people or things or for comparing one thing to a group to which it </a:t>
            </a:r>
            <a:r>
              <a:rPr lang="en-US" dirty="0" smtClean="0"/>
              <a:t>belongs.</a:t>
            </a:r>
          </a:p>
          <a:p>
            <a:r>
              <a:rPr lang="en-US" dirty="0" smtClean="0"/>
              <a:t>“Among” </a:t>
            </a:r>
            <a:r>
              <a:rPr lang="en-US" dirty="0"/>
              <a:t>is used for relationships involving more than </a:t>
            </a:r>
            <a:r>
              <a:rPr lang="en-US" dirty="0" smtClean="0"/>
              <a:t>two people </a:t>
            </a:r>
            <a:r>
              <a:rPr lang="en-US" dirty="0"/>
              <a:t>or things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lvl="1"/>
            <a:r>
              <a:rPr lang="en-US" dirty="0"/>
              <a:t>Don and Thomas had only three dollars between them.</a:t>
            </a:r>
          </a:p>
          <a:p>
            <a:pPr lvl="1"/>
            <a:r>
              <a:rPr lang="en-US" dirty="0"/>
              <a:t>An agreement was made among the club members.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65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and Among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a fifteen-minute intermission “between” Acts I and II.</a:t>
            </a:r>
          </a:p>
          <a:p>
            <a:r>
              <a:rPr lang="en-US" dirty="0" smtClean="0"/>
              <a:t>The friendship “between</a:t>
            </a:r>
            <a:r>
              <a:rPr lang="en-US" smtClean="0"/>
              <a:t>” </a:t>
            </a:r>
            <a:r>
              <a:rPr lang="en-US" smtClean="0"/>
              <a:t>him and me </a:t>
            </a:r>
            <a:r>
              <a:rPr lang="en-US" dirty="0" smtClean="0"/>
              <a:t>has ended.</a:t>
            </a:r>
          </a:p>
          <a:p>
            <a:r>
              <a:rPr lang="en-US" dirty="0" smtClean="0"/>
              <a:t>There is a silent closeness “among” the family members.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9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Office Theme</vt:lpstr>
      <vt:lpstr>Writing Lab</vt:lpstr>
      <vt:lpstr>Amount and Number</vt:lpstr>
      <vt:lpstr>Fewer and Less</vt:lpstr>
      <vt:lpstr>Fewer and Less examples:</vt:lpstr>
      <vt:lpstr>Between and Among</vt:lpstr>
      <vt:lpstr>Between and Among examples: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2019-04-12T16:33:28Z</dcterms:modified>
</cp:coreProperties>
</file>