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2"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1D9F824-8038-4D33-831E-B0F5BC67D4A3}" type="datetimeFigureOut">
              <a:rPr lang="en-US" smtClean="0"/>
              <a:t>11/4/2010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818B89E-0C1A-4D2D-B2EA-DC58888DE9F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D9F824-8038-4D33-831E-B0F5BC67D4A3}" type="datetimeFigureOut">
              <a:rPr lang="en-US" smtClean="0"/>
              <a:t>11/4/2010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18B89E-0C1A-4D2D-B2EA-DC58888DE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1D9F824-8038-4D33-831E-B0F5BC67D4A3}" type="datetimeFigureOut">
              <a:rPr lang="en-US" smtClean="0"/>
              <a:t>11/4/2010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818B89E-0C1A-4D2D-B2EA-DC58888DE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D9F824-8038-4D33-831E-B0F5BC67D4A3}" type="datetimeFigureOut">
              <a:rPr lang="en-US" smtClean="0"/>
              <a:t>11/4/2010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18B89E-0C1A-4D2D-B2EA-DC58888DE9F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1D9F824-8038-4D33-831E-B0F5BC67D4A3}" type="datetimeFigureOut">
              <a:rPr lang="en-US" smtClean="0"/>
              <a:t>11/4/2010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818B89E-0C1A-4D2D-B2EA-DC58888DE9F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D9F824-8038-4D33-831E-B0F5BC67D4A3}" type="datetimeFigureOut">
              <a:rPr lang="en-US" smtClean="0"/>
              <a:t>11/4/2010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18B89E-0C1A-4D2D-B2EA-DC58888DE9F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1D9F824-8038-4D33-831E-B0F5BC67D4A3}" type="datetimeFigureOut">
              <a:rPr lang="en-US" smtClean="0"/>
              <a:t>11/4/2010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818B89E-0C1A-4D2D-B2EA-DC58888DE9F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1D9F824-8038-4D33-831E-B0F5BC67D4A3}" type="datetimeFigureOut">
              <a:rPr lang="en-US" smtClean="0"/>
              <a:t>11/4/2010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818B89E-0C1A-4D2D-B2EA-DC58888DE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1D9F824-8038-4D33-831E-B0F5BC67D4A3}" type="datetimeFigureOut">
              <a:rPr lang="en-US" smtClean="0"/>
              <a:t>11/4/2010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818B89E-0C1A-4D2D-B2EA-DC58888DE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D9F824-8038-4D33-831E-B0F5BC67D4A3}" type="datetimeFigureOut">
              <a:rPr lang="en-US" smtClean="0"/>
              <a:t>11/4/2010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18B89E-0C1A-4D2D-B2EA-DC58888DE9F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1D9F824-8038-4D33-831E-B0F5BC67D4A3}" type="datetimeFigureOut">
              <a:rPr lang="en-US" smtClean="0"/>
              <a:t>11/4/2010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18B89E-0C1A-4D2D-B2EA-DC58888DE9F7}"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1D9F824-8038-4D33-831E-B0F5BC67D4A3}" type="datetimeFigureOut">
              <a:rPr lang="en-US" smtClean="0"/>
              <a:t>11/4/2010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818B89E-0C1A-4D2D-B2EA-DC58888DE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1143000"/>
            <a:ext cx="6096000" cy="3352800"/>
          </a:xfrm>
        </p:spPr>
        <p:txBody>
          <a:bodyPr>
            <a:normAutofit/>
          </a:bodyPr>
          <a:lstStyle/>
          <a:p>
            <a:r>
              <a:rPr lang="en-US" sz="4400" dirty="0" smtClean="0"/>
              <a:t>Capitalization: Religious Denominations, Events, Groups, and Terms</a:t>
            </a:r>
            <a:endParaRPr lang="en-US" sz="4400" dirty="0"/>
          </a:p>
        </p:txBody>
      </p:sp>
      <p:sp>
        <p:nvSpPr>
          <p:cNvPr id="3" name="Subtitle 2"/>
          <p:cNvSpPr>
            <a:spLocks noGrp="1"/>
          </p:cNvSpPr>
          <p:nvPr>
            <p:ph type="subTitle" idx="1"/>
          </p:nvPr>
        </p:nvSpPr>
        <p:spPr>
          <a:xfrm>
            <a:off x="3048000" y="4648200"/>
            <a:ext cx="5867400" cy="1641736"/>
          </a:xfrm>
        </p:spPr>
        <p:txBody>
          <a:bodyPr>
            <a:normAutofit/>
          </a:bodyPr>
          <a:lstStyle/>
          <a:p>
            <a:r>
              <a:rPr lang="en-US" sz="2800" dirty="0"/>
              <a:t>From the</a:t>
            </a:r>
          </a:p>
          <a:p>
            <a:r>
              <a:rPr lang="en-US" sz="2800" dirty="0"/>
              <a:t>UWF Writing Lab’s 101 </a:t>
            </a:r>
          </a:p>
          <a:p>
            <a:r>
              <a:rPr lang="en-US" sz="2800" dirty="0"/>
              <a:t>Grammar Mini-Lessons </a:t>
            </a:r>
            <a:r>
              <a:rPr lang="en-US" sz="2800" dirty="0" smtClean="0"/>
              <a:t>Series</a:t>
            </a:r>
            <a:endParaRPr lang="en-US" sz="2800" dirty="0"/>
          </a:p>
        </p:txBody>
      </p:sp>
      <p:sp>
        <p:nvSpPr>
          <p:cNvPr id="4" name="TextBox 3"/>
          <p:cNvSpPr txBox="1"/>
          <p:nvPr/>
        </p:nvSpPr>
        <p:spPr>
          <a:xfrm>
            <a:off x="4876800" y="685800"/>
            <a:ext cx="3048000" cy="461665"/>
          </a:xfrm>
          <a:prstGeom prst="rect">
            <a:avLst/>
          </a:prstGeom>
          <a:noFill/>
        </p:spPr>
        <p:txBody>
          <a:bodyPr wrap="square" rtlCol="0">
            <a:spAutoFit/>
          </a:bodyPr>
          <a:lstStyle/>
          <a:p>
            <a:r>
              <a:rPr lang="en-US" sz="2400" dirty="0" smtClean="0">
                <a:solidFill>
                  <a:schemeClr val="bg1"/>
                </a:solidFill>
              </a:rPr>
              <a:t>Mini-Lesson #27</a:t>
            </a:r>
            <a:endParaRPr lang="en-US" sz="2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7848600" cy="3733800"/>
          </a:xfrm>
        </p:spPr>
        <p:txBody>
          <a:bodyPr>
            <a:normAutofit/>
          </a:bodyPr>
          <a:lstStyle/>
          <a:p>
            <a:pPr>
              <a:buNone/>
            </a:pPr>
            <a:r>
              <a:rPr lang="en-US" sz="2800" dirty="0" smtClean="0"/>
              <a:t>	Capitalize religious terms for a sacred persons and things as well as the proper names of mythological gods, but do not capitalize the words god or goddess when talking about mythological gods. Always capitalize religions and churches as well as major religious events or things. Words with god in them like godlike are not capitalized.</a:t>
            </a:r>
            <a:endParaRPr lang="en-US" sz="2800" dirty="0"/>
          </a:p>
        </p:txBody>
      </p:sp>
      <p:pic>
        <p:nvPicPr>
          <p:cNvPr id="1028" name="Picture 4" descr="C:\Documents and Settings\labbie\Local Settings\Temporary Internet Files\Content.IE5\2NLZ00E7\MC900390754[1].wmf"/>
          <p:cNvPicPr>
            <a:picLocks noChangeAspect="1" noChangeArrowheads="1"/>
          </p:cNvPicPr>
          <p:nvPr/>
        </p:nvPicPr>
        <p:blipFill>
          <a:blip r:embed="rId2" cstate="print"/>
          <a:srcRect/>
          <a:stretch>
            <a:fillRect/>
          </a:stretch>
        </p:blipFill>
        <p:spPr bwMode="auto">
          <a:xfrm rot="20903127">
            <a:off x="533400" y="4267200"/>
            <a:ext cx="2570245" cy="200908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TotalTime>
  <Words>23</Words>
  <Application>Microsoft Office PowerPoint</Application>
  <PresentationFormat>On-screen Show (4:3)</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Opulent</vt:lpstr>
      <vt:lpstr>Capitalization: Religious Denominations, Events, Groups, and Terms</vt:lpstr>
      <vt:lpstr>Slide 2</vt:lpstr>
    </vt:vector>
  </TitlesOfParts>
  <Company>University of West Florida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Capitalization: Religious Denominations, Events, Groups, and Terms</dc:title>
  <dc:creator>CAStech Account - College of Art</dc:creator>
  <cp:lastModifiedBy>CAStech Account - College of Art</cp:lastModifiedBy>
  <cp:revision>1</cp:revision>
  <dcterms:created xsi:type="dcterms:W3CDTF">2010-11-04T18:01:29Z</dcterms:created>
  <dcterms:modified xsi:type="dcterms:W3CDTF">2010-11-04T18:09:50Z</dcterms:modified>
</cp:coreProperties>
</file>