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73" r:id="rId4"/>
    <p:sldId id="275" r:id="rId5"/>
    <p:sldId id="276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5" d="100"/>
          <a:sy n="125" d="100"/>
        </p:scale>
        <p:origin x="103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Capitalization-Religion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 religious terms for a sacred persons and things as well as the proper names of mythological gods.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The Koran</a:t>
            </a:r>
          </a:p>
          <a:p>
            <a:pPr lvl="2"/>
            <a:r>
              <a:rPr lang="en-US" dirty="0"/>
              <a:t>Buddha</a:t>
            </a:r>
          </a:p>
          <a:p>
            <a:pPr lvl="2"/>
            <a:r>
              <a:rPr lang="en-US" dirty="0"/>
              <a:t>Venus</a:t>
            </a:r>
          </a:p>
          <a:p>
            <a:pPr lvl="2"/>
            <a:r>
              <a:rPr lang="en-US" dirty="0"/>
              <a:t>Thor</a:t>
            </a:r>
          </a:p>
          <a:p>
            <a:r>
              <a:rPr lang="en-US" dirty="0"/>
              <a:t>Do not capitalize the words </a:t>
            </a:r>
            <a:r>
              <a:rPr lang="en-US" i="1" dirty="0"/>
              <a:t>gods </a:t>
            </a:r>
            <a:r>
              <a:rPr lang="en-US" dirty="0"/>
              <a:t>or </a:t>
            </a:r>
            <a:r>
              <a:rPr lang="en-US" i="1" dirty="0"/>
              <a:t>goddesses </a:t>
            </a:r>
            <a:r>
              <a:rPr lang="en-US" dirty="0"/>
              <a:t>when talking about mythological gods.</a:t>
            </a:r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71646-6099-4C1E-9736-002EFD08B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Religious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B8BE9-60C5-4F5F-AA88-BC35D6FEF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 religions and churches and major denominations as well as major religious events or things.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Sunday School</a:t>
            </a:r>
          </a:p>
          <a:p>
            <a:pPr lvl="2"/>
            <a:r>
              <a:rPr lang="en-US" dirty="0"/>
              <a:t>Catholic</a:t>
            </a:r>
          </a:p>
          <a:p>
            <a:pPr lvl="2"/>
            <a:r>
              <a:rPr lang="en-US" dirty="0"/>
              <a:t>Methodist</a:t>
            </a:r>
          </a:p>
          <a:p>
            <a:pPr lvl="2"/>
            <a:r>
              <a:rPr lang="en-US" dirty="0"/>
              <a:t>Holy Ghost</a:t>
            </a:r>
          </a:p>
          <a:p>
            <a:pPr lvl="2"/>
            <a:r>
              <a:rPr lang="en-US" dirty="0"/>
              <a:t>Holy Grail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0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04D9-FC92-4857-A4CB-CBBBCDC4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B418B-3270-4150-964E-6E8DAA30A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Words with </a:t>
            </a:r>
            <a:r>
              <a:rPr lang="en-US" i="1" dirty="0"/>
              <a:t>god</a:t>
            </a:r>
            <a:r>
              <a:rPr lang="en-US" dirty="0"/>
              <a:t> in them like </a:t>
            </a:r>
            <a:r>
              <a:rPr lang="en-US" i="1" dirty="0"/>
              <a:t>godlike</a:t>
            </a:r>
            <a:r>
              <a:rPr lang="en-US" dirty="0"/>
              <a:t> are not capitalized.</a:t>
            </a:r>
          </a:p>
        </p:txBody>
      </p:sp>
    </p:spTree>
    <p:extLst>
      <p:ext uri="{BB962C8B-B14F-4D97-AF65-F5344CB8AC3E}">
        <p14:creationId xmlns:p14="http://schemas.microsoft.com/office/powerpoint/2010/main" val="89606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134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Terms</vt:lpstr>
      <vt:lpstr>Religious References</vt:lpstr>
      <vt:lpstr>Note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labbie</cp:lastModifiedBy>
  <cp:revision>18</cp:revision>
  <dcterms:created xsi:type="dcterms:W3CDTF">2018-05-29T16:49:48Z</dcterms:created>
  <dcterms:modified xsi:type="dcterms:W3CDTF">2018-11-09T22:14:55Z</dcterms:modified>
</cp:coreProperties>
</file>