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5" d="100"/>
          <a:sy n="125" d="100"/>
        </p:scale>
        <p:origin x="4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Capitalization: Trade Names and Brand Names 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Capitalize Specific Brand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not the product itself</a:t>
            </a:r>
          </a:p>
          <a:p>
            <a:pPr lvl="1"/>
            <a:r>
              <a:rPr lang="en-US" dirty="0"/>
              <a:t>Example: </a:t>
            </a:r>
            <a:r>
              <a:rPr lang="en-US" u="sng" dirty="0"/>
              <a:t>K</a:t>
            </a:r>
            <a:r>
              <a:rPr lang="en-US" dirty="0"/>
              <a:t>odak </a:t>
            </a:r>
            <a:r>
              <a:rPr lang="en-US" u="sng" dirty="0"/>
              <a:t>f</a:t>
            </a:r>
            <a:r>
              <a:rPr lang="en-US" dirty="0"/>
              <a:t>ilm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29B8-1C4D-4019-82A2-7992DAB6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Capitalize brand names commonly used to refer to product itself.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5A05D-72B8-4F70-A40A-5DA88C51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Examples: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Kleenex brand tissues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Velcro brand hook and loop fasteners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Chap-Stick brand lip balm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Post-It brand adhesive notes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Popsicle brand flavored ice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Kitty Litter brand cat box filler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 err="1"/>
              <a:t>Wite</a:t>
            </a:r>
            <a:r>
              <a:rPr lang="en-US" altLang="en-US" sz="1800" dirty="0"/>
              <a:t>-Out brand correction fluid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Sharpie brand permanent markers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Jacuzzi brand whirlpool tubs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Band-Aid brand adhesive bandages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Clorox brand bleach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X-ACTO brand knives</a:t>
            </a:r>
          </a:p>
          <a:p>
            <a:pPr marL="514350" lvl="1" indent="0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None/>
            </a:pPr>
            <a:r>
              <a:rPr lang="en-US" altLang="en-US" sz="1800" dirty="0"/>
              <a:t>Tupperware brand food storage containers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1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F754-A39D-460B-AB56-0BE911AA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Capitalize brand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00B8A-8AC3-4489-BB17-5ED6440F6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brand names commonly used to refer to both the name brand and generic products.</a:t>
            </a:r>
          </a:p>
          <a:p>
            <a:pPr lvl="1"/>
            <a:r>
              <a:rPr lang="en-US" dirty="0"/>
              <a:t>Example: </a:t>
            </a:r>
            <a:r>
              <a:rPr lang="en-US" i="1" dirty="0"/>
              <a:t>Cheerios brand cereal, Ziploc brand plastic storage bags, Pampers brand disposable diapers, Scotch brand adhesive tape, Tylenol brand pain reliever</a:t>
            </a:r>
          </a:p>
        </p:txBody>
      </p:sp>
    </p:spTree>
    <p:extLst>
      <p:ext uri="{BB962C8B-B14F-4D97-AF65-F5344CB8AC3E}">
        <p14:creationId xmlns:p14="http://schemas.microsoft.com/office/powerpoint/2010/main" val="313308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Capitalize Specific Brand Names</vt:lpstr>
      <vt:lpstr>Capitalize brand names commonly used to refer to product itself. </vt:lpstr>
      <vt:lpstr>Capitalize brand names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18</cp:revision>
  <dcterms:created xsi:type="dcterms:W3CDTF">2018-05-29T16:49:48Z</dcterms:created>
  <dcterms:modified xsi:type="dcterms:W3CDTF">2018-11-14T18:35:07Z</dcterms:modified>
</cp:coreProperties>
</file>