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7"/>
  </p:notesMasterIdLst>
  <p:sldIdLst>
    <p:sldId id="257" r:id="rId3"/>
    <p:sldId id="273" r:id="rId4"/>
    <p:sldId id="274" r:id="rId5"/>
    <p:sldId id="27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99" autoAdjust="0"/>
  </p:normalViewPr>
  <p:slideViewPr>
    <p:cSldViewPr snapToGrid="0">
      <p:cViewPr varScale="1">
        <p:scale>
          <a:sx n="109" d="100"/>
          <a:sy n="109" d="100"/>
        </p:scale>
        <p:origin x="159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smtClean="0"/>
              <a:t>Here </a:t>
            </a:r>
            <a:r>
              <a:rPr lang="en-US" dirty="0"/>
              <a:t>and There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Often the words </a:t>
            </a:r>
            <a:r>
              <a:rPr lang="en-US" i="1" dirty="0"/>
              <a:t>there</a:t>
            </a:r>
            <a:r>
              <a:rPr lang="en-US" dirty="0"/>
              <a:t> and </a:t>
            </a:r>
            <a:r>
              <a:rPr lang="en-US" i="1" dirty="0"/>
              <a:t>here</a:t>
            </a:r>
            <a:r>
              <a:rPr lang="en-US" dirty="0"/>
              <a:t> are used to begin a sentence. The subject and verb, however, must still agree.</a:t>
            </a:r>
          </a:p>
          <a:p>
            <a:r>
              <a:rPr lang="en-US" dirty="0"/>
              <a:t>The word</a:t>
            </a:r>
            <a:r>
              <a:rPr lang="en-US" b="1" i="1" dirty="0"/>
              <a:t> </a:t>
            </a:r>
            <a:r>
              <a:rPr lang="en-US" i="1" dirty="0"/>
              <a:t>there</a:t>
            </a:r>
            <a:r>
              <a:rPr lang="en-US" b="1" i="1" dirty="0"/>
              <a:t> </a:t>
            </a:r>
            <a:r>
              <a:rPr lang="en-US" dirty="0"/>
              <a:t>may also appear following a verb in a sentence that asks a question. In such cases, too, the subject will appear later in the sentence.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58385-89AD-4C31-8E3D-3834D1D66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1D091-6BBC-413D-B22C-FB7C30467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differences of opinion. </a:t>
            </a:r>
          </a:p>
          <a:p>
            <a:pPr lvl="1"/>
            <a:r>
              <a:rPr lang="en-US" dirty="0"/>
              <a:t>Differences is the subject.</a:t>
            </a:r>
          </a:p>
          <a:p>
            <a:r>
              <a:rPr lang="en-US" dirty="0"/>
              <a:t>Here come the speakers. </a:t>
            </a:r>
          </a:p>
          <a:p>
            <a:pPr lvl="1"/>
            <a:r>
              <a:rPr lang="en-US" dirty="0"/>
              <a:t>Speakers</a:t>
            </a:r>
            <a:r>
              <a:rPr lang="en-US" b="1" dirty="0"/>
              <a:t> </a:t>
            </a:r>
            <a:r>
              <a:rPr lang="en-US" dirty="0"/>
              <a:t>is the subject.</a:t>
            </a:r>
          </a:p>
          <a:p>
            <a:r>
              <a:rPr lang="en-US" dirty="0"/>
              <a:t>Are there two sessions? </a:t>
            </a:r>
          </a:p>
          <a:p>
            <a:pPr lvl="1"/>
            <a:r>
              <a:rPr lang="en-US" dirty="0"/>
              <a:t>Sessions is the subject.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135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all, folks!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lesson is part of the UWF Writing Lab Grammar Mini-Lesson Series</a:t>
            </a:r>
          </a:p>
          <a:p>
            <a:r>
              <a:rPr lang="en-US" dirty="0" smtClean="0"/>
              <a:t>Lessons adapted from </a:t>
            </a:r>
            <a:r>
              <a:rPr lang="en-US" i="1" dirty="0" smtClean="0"/>
              <a:t>Real Good Grammar, Too</a:t>
            </a:r>
            <a:r>
              <a:rPr lang="en-US" dirty="0" smtClean="0"/>
              <a:t> by Mamie Webb Hixon</a:t>
            </a:r>
          </a:p>
          <a:p>
            <a:r>
              <a:rPr lang="en-US" dirty="0" smtClean="0"/>
              <a:t>To find out more, visit the Writing Lab’s </a:t>
            </a:r>
            <a:r>
              <a:rPr lang="en-US" dirty="0" smtClean="0">
                <a:hlinkClick r:id="rId2"/>
              </a:rPr>
              <a:t>website</a:t>
            </a:r>
            <a:r>
              <a:rPr lang="en-US" dirty="0" smtClean="0"/>
              <a:t> where you can </a:t>
            </a:r>
            <a:r>
              <a:rPr lang="en-US" dirty="0" smtClean="0">
                <a:hlinkClick r:id="rId3"/>
              </a:rPr>
              <a:t>take a self-scoring quiz </a:t>
            </a:r>
            <a:r>
              <a:rPr lang="en-US" dirty="0" smtClean="0"/>
              <a:t>corresponding to this lesson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8910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144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1_Office Theme</vt:lpstr>
      <vt:lpstr>Office Theme</vt:lpstr>
      <vt:lpstr>Writing Lab</vt:lpstr>
      <vt:lpstr>Basics</vt:lpstr>
      <vt:lpstr>Examples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20</cp:revision>
  <dcterms:created xsi:type="dcterms:W3CDTF">2018-05-29T16:49:48Z</dcterms:created>
  <dcterms:modified xsi:type="dcterms:W3CDTF">2019-01-31T19:39:27Z</dcterms:modified>
</cp:coreProperties>
</file>