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6"/>
  </p:notesMasterIdLst>
  <p:sldIdLst>
    <p:sldId id="257" r:id="rId3"/>
    <p:sldId id="273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732921"/>
          </a:xfrm>
        </p:spPr>
        <p:txBody>
          <a:bodyPr>
            <a:noAutofit/>
          </a:bodyPr>
          <a:lstStyle/>
          <a:p>
            <a:r>
              <a:rPr lang="en-US" dirty="0" smtClean="0"/>
              <a:t>Subjects </a:t>
            </a:r>
            <a:r>
              <a:rPr lang="en-US" dirty="0"/>
              <a:t>Preceded by </a:t>
            </a:r>
            <a:r>
              <a:rPr lang="en-US" i="1" dirty="0"/>
              <a:t>Each</a:t>
            </a:r>
            <a:r>
              <a:rPr lang="en-US" dirty="0"/>
              <a:t>, </a:t>
            </a:r>
            <a:r>
              <a:rPr lang="en-US" i="1" dirty="0"/>
              <a:t>Every</a:t>
            </a:r>
            <a:r>
              <a:rPr lang="en-US" dirty="0"/>
              <a:t>, and </a:t>
            </a:r>
            <a:r>
              <a:rPr lang="en-US" i="1" dirty="0"/>
              <a:t>Many 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Subjects preceded by each, every, and </a:t>
            </a:r>
            <a:r>
              <a:rPr lang="en-US" dirty="0" smtClean="0"/>
              <a:t>many </a:t>
            </a:r>
            <a:r>
              <a:rPr lang="en-US" dirty="0"/>
              <a:t>are singular, even if the subjects are grammatically compound.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u="sng" dirty="0"/>
              <a:t>Each</a:t>
            </a:r>
            <a:r>
              <a:rPr lang="en-US" dirty="0"/>
              <a:t> person is to be held responsible.</a:t>
            </a:r>
          </a:p>
          <a:p>
            <a:pPr lvl="1"/>
            <a:r>
              <a:rPr lang="en-US" u="sng" dirty="0"/>
              <a:t>Every</a:t>
            </a:r>
            <a:r>
              <a:rPr lang="en-US" dirty="0"/>
              <a:t> truck and car in the garage is insured.</a:t>
            </a:r>
          </a:p>
          <a:p>
            <a:pPr lvl="1"/>
            <a:r>
              <a:rPr lang="en-US" u="sng" dirty="0"/>
              <a:t>Many a</a:t>
            </a:r>
            <a:r>
              <a:rPr lang="en-US" dirty="0"/>
              <a:t> person has visited Kennedy’s gravesite at Arlington National Cemetery.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150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Office Theme</vt:lpstr>
      <vt:lpstr>Writing Lab</vt:lpstr>
      <vt:lpstr>The Rule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19</cp:revision>
  <dcterms:created xsi:type="dcterms:W3CDTF">2018-05-29T16:49:48Z</dcterms:created>
  <dcterms:modified xsi:type="dcterms:W3CDTF">2019-01-31T19:38:22Z</dcterms:modified>
</cp:coreProperties>
</file>