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A666-C225-4F54-888F-513655D47DCA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356C1F1-AD3B-4E1B-BBF3-6CB3F2542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A666-C225-4F54-888F-513655D47DCA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C1F1-AD3B-4E1B-BBF3-6CB3F2542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A666-C225-4F54-888F-513655D47DCA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C1F1-AD3B-4E1B-BBF3-6CB3F2542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A666-C225-4F54-888F-513655D47DCA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C1F1-AD3B-4E1B-BBF3-6CB3F2542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A666-C225-4F54-888F-513655D47DCA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C1F1-AD3B-4E1B-BBF3-6CB3F2542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A666-C225-4F54-888F-513655D47DCA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C1F1-AD3B-4E1B-BBF3-6CB3F2542DA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A666-C225-4F54-888F-513655D47DCA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C1F1-AD3B-4E1B-BBF3-6CB3F2542DA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A666-C225-4F54-888F-513655D47DCA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C1F1-AD3B-4E1B-BBF3-6CB3F2542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A666-C225-4F54-888F-513655D47DCA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C1F1-AD3B-4E1B-BBF3-6CB3F2542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A666-C225-4F54-888F-513655D47DCA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C1F1-AD3B-4E1B-BBF3-6CB3F2542DA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EA666-C225-4F54-888F-513655D47DCA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C1F1-AD3B-4E1B-BBF3-6CB3F2542DA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 cstate="print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E5EA666-C225-4F54-888F-513655D47DCA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E356C1F1-AD3B-4E1B-BBF3-6CB3F2542DA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0" y="685800"/>
            <a:ext cx="5029200" cy="3048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Agreement: </a:t>
            </a:r>
            <a:br>
              <a:rPr lang="en-US" sz="4800" dirty="0" smtClean="0"/>
            </a:br>
            <a:r>
              <a:rPr lang="en-US" sz="4800" i="1" dirty="0" smtClean="0"/>
              <a:t>There</a:t>
            </a:r>
            <a:r>
              <a:rPr lang="en-US" sz="4800" dirty="0" smtClean="0"/>
              <a:t> and </a:t>
            </a:r>
            <a:r>
              <a:rPr lang="en-US" sz="4800" i="1" dirty="0" smtClean="0"/>
              <a:t>Here</a:t>
            </a:r>
            <a:r>
              <a:rPr lang="en-US" sz="4800" dirty="0" smtClean="0"/>
              <a:t> Beginning a Sentence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3886200"/>
            <a:ext cx="6096000" cy="1447800"/>
          </a:xfrm>
        </p:spPr>
        <p:txBody>
          <a:bodyPr>
            <a:normAutofit/>
          </a:bodyPr>
          <a:lstStyle/>
          <a:p>
            <a:pPr algn="r"/>
            <a:r>
              <a:rPr lang="en-US" sz="2400" dirty="0" smtClean="0"/>
              <a:t>From the</a:t>
            </a:r>
          </a:p>
          <a:p>
            <a:pPr algn="r"/>
            <a:r>
              <a:rPr lang="en-US" sz="2400" dirty="0" smtClean="0"/>
              <a:t>UWF Writing Lab’s 101 </a:t>
            </a:r>
          </a:p>
          <a:p>
            <a:pPr algn="r"/>
            <a:r>
              <a:rPr lang="en-US" sz="2400" dirty="0" smtClean="0"/>
              <a:t>Grammar Mini-Lessons Series</a:t>
            </a:r>
          </a:p>
          <a:p>
            <a:pPr algn="r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304800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Mini-Lesson #17</a:t>
            </a:r>
            <a:endParaRPr lang="en-US" dirty="0"/>
          </a:p>
        </p:txBody>
      </p:sp>
      <p:pic>
        <p:nvPicPr>
          <p:cNvPr id="1026" name="Picture 2" descr="C:\Documents and Settings\labbie\Local Settings\Temporary Internet Files\Content.IE5\2614Z54S\MC9004355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93203">
            <a:off x="431185" y="2539604"/>
            <a:ext cx="3086807" cy="18587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/>
              <a:t>	Often the words </a:t>
            </a:r>
            <a:r>
              <a:rPr lang="en-US" sz="4000" u="sng" dirty="0" smtClean="0"/>
              <a:t>there</a:t>
            </a:r>
            <a:r>
              <a:rPr lang="en-US" sz="4000" dirty="0" smtClean="0"/>
              <a:t> and </a:t>
            </a:r>
            <a:r>
              <a:rPr lang="en-US" sz="4000" u="sng" dirty="0" smtClean="0"/>
              <a:t>here</a:t>
            </a:r>
            <a:r>
              <a:rPr lang="en-US" sz="4000" dirty="0" smtClean="0"/>
              <a:t> are used to begin a sentence. The subject and verb, however, must still agree.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2800" dirty="0" smtClean="0"/>
              <a:t>Examples: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There are differences of opinion. (</a:t>
            </a:r>
            <a:r>
              <a:rPr lang="en-US" sz="2800" i="1" dirty="0" smtClean="0"/>
              <a:t>Differences</a:t>
            </a:r>
            <a:r>
              <a:rPr lang="en-US" sz="2800" dirty="0" smtClean="0"/>
              <a:t> is the subject.)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Here come the speakers. (</a:t>
            </a:r>
            <a:r>
              <a:rPr lang="en-US" sz="2800" i="1" dirty="0" smtClean="0"/>
              <a:t>Speakers</a:t>
            </a:r>
            <a:r>
              <a:rPr lang="en-US" sz="2800" dirty="0" smtClean="0"/>
              <a:t> is the subject.)</a:t>
            </a:r>
            <a:endParaRPr lang="en-US" sz="2800" dirty="0"/>
          </a:p>
        </p:txBody>
      </p:sp>
      <p:pic>
        <p:nvPicPr>
          <p:cNvPr id="2050" name="Picture 2" descr="C:\Documents and Settings\labbie\Local Settings\Temporary Internet Files\Content.IE5\FZL154DU\MC90031017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7866" y="4572000"/>
            <a:ext cx="1526134" cy="1838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472440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300" dirty="0" smtClean="0"/>
              <a:t>The word </a:t>
            </a:r>
            <a:r>
              <a:rPr lang="en-US" sz="4300" u="sng" dirty="0" smtClean="0"/>
              <a:t>there</a:t>
            </a:r>
            <a:r>
              <a:rPr lang="en-US" sz="4300" dirty="0" smtClean="0"/>
              <a:t> may also appear following a verb in a sentence that asks a question. In such cases, too, the subject will appear later in the sentence.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Example:</a:t>
            </a:r>
          </a:p>
          <a:p>
            <a:pPr>
              <a:buNone/>
            </a:pPr>
            <a:r>
              <a:rPr lang="en-US" sz="2800" dirty="0" smtClean="0"/>
              <a:t>	Are there two sessions? (</a:t>
            </a:r>
            <a:r>
              <a:rPr lang="en-US" sz="2800" i="1" dirty="0" smtClean="0"/>
              <a:t>Sessions</a:t>
            </a:r>
            <a:r>
              <a:rPr lang="en-US" sz="2800" dirty="0" smtClean="0"/>
              <a:t> is the subject.)</a:t>
            </a:r>
            <a:endParaRPr lang="en-US" sz="2800" dirty="0"/>
          </a:p>
        </p:txBody>
      </p:sp>
      <p:pic>
        <p:nvPicPr>
          <p:cNvPr id="3075" name="Picture 3" descr="C:\Documents and Settings\labbie\Local Settings\Temporary Internet Files\Content.IE5\G9WRBM10\MC90043156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76989">
            <a:off x="4559480" y="4976630"/>
            <a:ext cx="1665290" cy="16652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TS101859862</Template>
  <TotalTime>40</TotalTime>
  <Words>14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Urban Pop</vt:lpstr>
      <vt:lpstr>Agreement:  There and Here Beginning a Sentence</vt:lpstr>
      <vt:lpstr>Slide 2</vt:lpstr>
      <vt:lpstr>Slide 3</vt:lpstr>
    </vt:vector>
  </TitlesOfParts>
  <Company>University of West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Agreement:  There and Here Beginning a Sentence</dc:title>
  <dc:creator>CAStech Account - College of Art</dc:creator>
  <cp:lastModifiedBy>CAStech Account - College of Art</cp:lastModifiedBy>
  <cp:revision>4</cp:revision>
  <dcterms:created xsi:type="dcterms:W3CDTF">2010-11-03T16:27:36Z</dcterms:created>
  <dcterms:modified xsi:type="dcterms:W3CDTF">2010-11-03T17:07:40Z</dcterms:modified>
</cp:coreProperties>
</file>