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308E-7ADA-44D8-8B0E-2B4D149BAE4D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42FBE-9FE6-497C-8C4B-507FB0394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308E-7ADA-44D8-8B0E-2B4D149BAE4D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42FBE-9FE6-497C-8C4B-507FB0394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308E-7ADA-44D8-8B0E-2B4D149BAE4D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42FBE-9FE6-497C-8C4B-507FB0394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308E-7ADA-44D8-8B0E-2B4D149BAE4D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42FBE-9FE6-497C-8C4B-507FB0394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308E-7ADA-44D8-8B0E-2B4D149BAE4D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42FBE-9FE6-497C-8C4B-507FB0394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308E-7ADA-44D8-8B0E-2B4D149BAE4D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42FBE-9FE6-497C-8C4B-507FB0394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308E-7ADA-44D8-8B0E-2B4D149BAE4D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42FBE-9FE6-497C-8C4B-507FB0394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308E-7ADA-44D8-8B0E-2B4D149BAE4D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42FBE-9FE6-497C-8C4B-507FB0394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308E-7ADA-44D8-8B0E-2B4D149BAE4D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42FBE-9FE6-497C-8C4B-507FB0394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308E-7ADA-44D8-8B0E-2B4D149BAE4D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42FBE-9FE6-497C-8C4B-507FB0394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308E-7ADA-44D8-8B0E-2B4D149BAE4D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42FBE-9FE6-497C-8C4B-507FB0394D5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0308E-7ADA-44D8-8B0E-2B4D149BAE4D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42FBE-9FE6-497C-8C4B-507FB0394D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1600201"/>
            <a:ext cx="7117180" cy="2209799"/>
          </a:xfrm>
        </p:spPr>
        <p:txBody>
          <a:bodyPr/>
          <a:lstStyle/>
          <a:p>
            <a:r>
              <a:rPr lang="en-US" sz="7200" dirty="0" smtClean="0"/>
              <a:t>Agreement: </a:t>
            </a:r>
            <a:br>
              <a:rPr lang="en-US" sz="7200" dirty="0" smtClean="0"/>
            </a:br>
            <a:r>
              <a:rPr lang="en-US" sz="7200" dirty="0" smtClean="0"/>
              <a:t>Collective Nouns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191000"/>
            <a:ext cx="7117180" cy="185202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n-US" sz="12800" dirty="0" smtClean="0"/>
              <a:t>From the</a:t>
            </a:r>
          </a:p>
          <a:p>
            <a:pPr algn="ctr"/>
            <a:r>
              <a:rPr lang="en-US" sz="12800" dirty="0" smtClean="0"/>
              <a:t>UWF Writing Lab’s 101 </a:t>
            </a:r>
          </a:p>
          <a:p>
            <a:pPr algn="ctr"/>
            <a:r>
              <a:rPr lang="en-US" sz="12800" dirty="0" smtClean="0"/>
              <a:t>Grammar Mini-Lessons Series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1066800"/>
            <a:ext cx="27190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Mini-Lesson #12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372558" cy="2438400"/>
          </a:xfrm>
        </p:spPr>
        <p:txBody>
          <a:bodyPr/>
          <a:lstStyle/>
          <a:p>
            <a:r>
              <a:rPr lang="en-US" sz="2800" dirty="0" smtClean="0"/>
              <a:t>A collective noun (a noun which names a group of persons or things) takes a singular verb when the group is regarded as a unit and a plural verb when the individuals of the group are regarded separately.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895600"/>
            <a:ext cx="7372557" cy="143919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400" dirty="0" smtClean="0"/>
              <a:t>	Examples: </a:t>
            </a:r>
          </a:p>
          <a:p>
            <a:pPr algn="ctr">
              <a:buNone/>
            </a:pPr>
            <a:r>
              <a:rPr lang="en-US" sz="2400" dirty="0" smtClean="0"/>
              <a:t>Singular: The couple </a:t>
            </a:r>
            <a:r>
              <a:rPr lang="en-US" sz="2400" u="sng" dirty="0" smtClean="0"/>
              <a:t>is</a:t>
            </a:r>
            <a:r>
              <a:rPr lang="en-US" sz="2400" dirty="0" smtClean="0"/>
              <a:t> going on a honeymoon.</a:t>
            </a:r>
          </a:p>
          <a:p>
            <a:pPr algn="ctr">
              <a:buNone/>
            </a:pPr>
            <a:r>
              <a:rPr lang="en-US" sz="2400" dirty="0" smtClean="0"/>
              <a:t>Plural: The couple </a:t>
            </a:r>
            <a:r>
              <a:rPr lang="en-US" sz="2400" u="sng" dirty="0" smtClean="0"/>
              <a:t>go</a:t>
            </a:r>
            <a:r>
              <a:rPr lang="en-US" sz="2400" dirty="0" smtClean="0"/>
              <a:t> to their jobs every morning.</a:t>
            </a:r>
            <a:endParaRPr lang="en-US" sz="2400" dirty="0"/>
          </a:p>
        </p:txBody>
      </p:sp>
      <p:pic>
        <p:nvPicPr>
          <p:cNvPr id="1030" name="Picture 6" descr="C:\Documents and Settings\labbie\Local Settings\Temporary Internet Files\Content.IE5\2614Z54S\MC90043249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4648200"/>
            <a:ext cx="2601851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TS101972873</Template>
  <TotalTime>57</TotalTime>
  <Words>55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Summer</vt:lpstr>
      <vt:lpstr>Agreement:  Collective Nouns</vt:lpstr>
      <vt:lpstr>A collective noun (a noun which names a group of persons or things) takes a singular verb when the group is regarded as a unit and a plural verb when the individuals of the group are regarded separately. </vt:lpstr>
    </vt:vector>
  </TitlesOfParts>
  <Company>University of West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Agreement:  Collective Nouns</dc:title>
  <dc:creator>CAStech Account - College of Art</dc:creator>
  <cp:lastModifiedBy>CAStech Account - College of Art</cp:lastModifiedBy>
  <cp:revision>8</cp:revision>
  <dcterms:created xsi:type="dcterms:W3CDTF">2010-11-02T19:49:48Z</dcterms:created>
  <dcterms:modified xsi:type="dcterms:W3CDTF">2010-11-03T15:47:57Z</dcterms:modified>
</cp:coreProperties>
</file>